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1"/>
  </p:notesMasterIdLst>
  <p:sldIdLst>
    <p:sldId id="294" r:id="rId2"/>
    <p:sldId id="295" r:id="rId3"/>
    <p:sldId id="435" r:id="rId4"/>
    <p:sldId id="296" r:id="rId5"/>
    <p:sldId id="297" r:id="rId6"/>
    <p:sldId id="278" r:id="rId7"/>
    <p:sldId id="366" r:id="rId8"/>
    <p:sldId id="370" r:id="rId9"/>
    <p:sldId id="437" r:id="rId10"/>
    <p:sldId id="373" r:id="rId11"/>
    <p:sldId id="325" r:id="rId12"/>
    <p:sldId id="326" r:id="rId13"/>
    <p:sldId id="419" r:id="rId14"/>
    <p:sldId id="421" r:id="rId15"/>
    <p:sldId id="423" r:id="rId16"/>
    <p:sldId id="424" r:id="rId17"/>
    <p:sldId id="425" r:id="rId18"/>
    <p:sldId id="429" r:id="rId19"/>
    <p:sldId id="334" r:id="rId20"/>
    <p:sldId id="335" r:id="rId21"/>
    <p:sldId id="336" r:id="rId22"/>
    <p:sldId id="343" r:id="rId23"/>
    <p:sldId id="345" r:id="rId24"/>
    <p:sldId id="348" r:id="rId25"/>
    <p:sldId id="327" r:id="rId26"/>
    <p:sldId id="351" r:id="rId27"/>
    <p:sldId id="329" r:id="rId28"/>
    <p:sldId id="331" r:id="rId29"/>
    <p:sldId id="357" r:id="rId30"/>
    <p:sldId id="358" r:id="rId31"/>
    <p:sldId id="519" r:id="rId32"/>
    <p:sldId id="444" r:id="rId33"/>
    <p:sldId id="477" r:id="rId34"/>
    <p:sldId id="481" r:id="rId35"/>
    <p:sldId id="483" r:id="rId36"/>
    <p:sldId id="484" r:id="rId37"/>
    <p:sldId id="512" r:id="rId38"/>
    <p:sldId id="485" r:id="rId39"/>
    <p:sldId id="25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8200" autoAdjust="0"/>
  </p:normalViewPr>
  <p:slideViewPr>
    <p:cSldViewPr>
      <p:cViewPr>
        <p:scale>
          <a:sx n="66" d="100"/>
          <a:sy n="66" d="100"/>
        </p:scale>
        <p:origin x="-128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1A95-E5CD-4A16-9A0D-B3A433CCB2D5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E0913-DA58-40C3-B9BB-20397B1F1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96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8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9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D1BC4-80E5-4BA9-9F7C-8E01F0777DE7}" type="slidenum">
              <a:rPr lang="en-GB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bg-BG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E0913-DA58-40C3-B9BB-20397B1F19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25.09.2012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90" name="Picture 2" descr="EU FLA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457200"/>
            <a:ext cx="819150" cy="571500"/>
          </a:xfrm>
          <a:prstGeom prst="rect">
            <a:avLst/>
          </a:prstGeom>
          <a:noFill/>
        </p:spPr>
      </p:pic>
      <p:pic>
        <p:nvPicPr>
          <p:cNvPr id="12289" name="Picture 1" descr="LOGO OPT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304800"/>
            <a:ext cx="1209675" cy="7334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OWBUTZ+HelenBg-Regular"/>
                <a:ea typeface="Times New Roman" pitchFamily="18" charset="0"/>
                <a:cs typeface="Times New Roman" pitchFamily="18" charset="0"/>
              </a:rPr>
              <a:t>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 userDrawn="1"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WBUTZ+HelenBg-Regular"/>
                <a:ea typeface="Times New Roman" pitchFamily="18" charset="0"/>
                <a:cs typeface="OWBUTZ+HelenBg-Regular"/>
              </a:rPr>
              <a:t>									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AD22-9703-4D61-A72E-E0B71A0900F3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1414-CC1D-444F-98B1-6829F7AA20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U FLA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19200" y="457200"/>
            <a:ext cx="819150" cy="571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2133600" y="38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ЕВРОПЕЙСКИ</a:t>
            </a:r>
            <a:r>
              <a:rPr lang="bg-BG" sz="1200" baseline="0" dirty="0" smtClean="0"/>
              <a:t> СЪЮЗ</a:t>
            </a:r>
          </a:p>
          <a:p>
            <a:r>
              <a:rPr lang="bg-BG" sz="1200" baseline="0" dirty="0" smtClean="0"/>
              <a:t>Европейски фонд за регионално развитие</a:t>
            </a:r>
          </a:p>
        </p:txBody>
      </p:sp>
      <p:pic>
        <p:nvPicPr>
          <p:cNvPr id="9" name="Picture 1" descr="LOGO OPT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62800" y="304800"/>
            <a:ext cx="1209675" cy="733425"/>
          </a:xfrm>
          <a:prstGeom prst="rect">
            <a:avLst/>
          </a:prstGeom>
          <a:noFill/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61414-CC1D-444F-98B1-6829F7AA20D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InfraCare.jpg"/>
          <p:cNvPicPr/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2667000" y="5943697"/>
            <a:ext cx="1638300" cy="914303"/>
          </a:xfrm>
          <a:prstGeom prst="rect">
            <a:avLst/>
          </a:prstGeom>
        </p:spPr>
      </p:pic>
      <p:pic>
        <p:nvPicPr>
          <p:cNvPr id="12" name="Picture 11" descr="Punkteraster inkl Logo farbig2"/>
          <p:cNvPicPr/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419600" y="5486400"/>
            <a:ext cx="1438275" cy="117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2232025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ПРЕСТРУКТУРИРАНЕ НА ЖЕЛЕЗОПЪТНИЯ СЕКТОР В РЕПУБЛИКА БЪЛГАРИЯ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Гари и спирки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Броят, разположението, състоянието и технологията на работа в експлоатационните пунктове (гари и спирки) оказват влияние върху:</a:t>
            </a:r>
          </a:p>
          <a:p>
            <a:pPr lvl="1"/>
            <a:r>
              <a:rPr lang="bg-BG" b="1" dirty="0" smtClean="0"/>
              <a:t> капацитета на железопътната инфраструктура, </a:t>
            </a:r>
          </a:p>
          <a:p>
            <a:pPr lvl="1"/>
            <a:r>
              <a:rPr lang="bg-BG" b="1" dirty="0" smtClean="0"/>
              <a:t>технологията на железопътните превозвачи,</a:t>
            </a:r>
          </a:p>
          <a:p>
            <a:pPr lvl="1"/>
            <a:r>
              <a:rPr lang="bg-BG" b="1" dirty="0" smtClean="0"/>
              <a:t> достъпността до железопътен транспорт и </a:t>
            </a:r>
          </a:p>
          <a:p>
            <a:pPr lvl="1"/>
            <a:r>
              <a:rPr lang="bg-BG" b="1" dirty="0" smtClean="0"/>
              <a:t>времепътуването, като показател за качество. </a:t>
            </a:r>
          </a:p>
          <a:p>
            <a:r>
              <a:rPr lang="bg-BG" b="1" dirty="0" smtClean="0"/>
              <a:t>Броят на експлоатационните пунктове,</a:t>
            </a:r>
            <a:r>
              <a:rPr lang="bg-BG" dirty="0" smtClean="0"/>
              <a:t> в които се обслужва пътническия трафик за 2012 г. е общо 718.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Подвижен състав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bistra.dimitrova\Desktop\graphs_ppt_bdj\Pictur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676400"/>
            <a:ext cx="6215062" cy="402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19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bg-BG" dirty="0" smtClean="0"/>
          </a:p>
          <a:p>
            <a:pPr algn="ctr">
              <a:buNone/>
            </a:pPr>
            <a:r>
              <a:rPr lang="bg-BG" b="1" dirty="0" smtClean="0"/>
              <a:t>Общо </a:t>
            </a:r>
            <a:r>
              <a:rPr lang="bg-BG" b="1" dirty="0" smtClean="0"/>
              <a:t>601 броя (2011/2012г.)</a:t>
            </a:r>
          </a:p>
          <a:p>
            <a:r>
              <a:rPr lang="bg-BG" b="1" dirty="0" smtClean="0"/>
              <a:t>Първокласни-58 броя</a:t>
            </a:r>
          </a:p>
          <a:p>
            <a:r>
              <a:rPr lang="bg-BG" b="1" dirty="0" smtClean="0"/>
              <a:t>Второкласни- 424 броя</a:t>
            </a:r>
          </a:p>
          <a:p>
            <a:r>
              <a:rPr lang="bg-BG" b="1" dirty="0" smtClean="0"/>
              <a:t>Смесени “АВ”- 26 броя</a:t>
            </a:r>
          </a:p>
          <a:p>
            <a:r>
              <a:rPr lang="bg-BG" b="1" dirty="0" smtClean="0"/>
              <a:t>Спални и кушети 46 броя</a:t>
            </a:r>
          </a:p>
          <a:p>
            <a:r>
              <a:rPr lang="bg-BG" b="1" dirty="0" smtClean="0"/>
              <a:t>Фургони- 23 броя</a:t>
            </a:r>
          </a:p>
          <a:p>
            <a:r>
              <a:rPr lang="bg-BG" b="1" dirty="0" smtClean="0"/>
              <a:t>Специализирани за превоз на лица със затруднена мобилност- 14 броя</a:t>
            </a:r>
          </a:p>
          <a:p>
            <a:r>
              <a:rPr lang="bg-BG" b="1" dirty="0" smtClean="0"/>
              <a:t>Други (бар, ресторант, бистро-вагони)- 10 броя</a:t>
            </a:r>
            <a:endParaRPr lang="en-US" b="1" dirty="0"/>
          </a:p>
        </p:txBody>
      </p:sp>
      <p:pic>
        <p:nvPicPr>
          <p:cNvPr id="4099" name="Picture 3" descr="C:\Users\bistra.dimitrova\Desktop\graphs_ppt_bdj\Pictur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222512"/>
            <a:ext cx="4770437" cy="2366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stra.dimitrova\Desktop\graphs_ppt_bdj\Pictur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557338"/>
            <a:ext cx="755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stra.dimitrova\Desktop\graphs_ppt_bdj\Pictur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404938"/>
            <a:ext cx="755332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stra.dimitrova\Desktop\graphs_ppt_bdj\Pictur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1404938"/>
            <a:ext cx="73279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istra.dimitrova\Desktop\graphs_ppt_bdj\Picture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481138"/>
            <a:ext cx="7785100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Неравномерност на превозите по месеци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bg-BG" b="1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bistra.dimitrova\Desktop\graphs_ppt_bdj\Picture_1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2133600"/>
            <a:ext cx="4322763" cy="1809750"/>
          </a:xfrm>
          <a:prstGeom prst="rect">
            <a:avLst/>
          </a:prstGeom>
          <a:noFill/>
        </p:spPr>
      </p:pic>
      <p:pic>
        <p:nvPicPr>
          <p:cNvPr id="9219" name="Picture 3" descr="C:\Users\bistra.dimitrova\Desktop\graphs_ppt_bdj\Picture_1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4364037" cy="1785937"/>
          </a:xfrm>
          <a:prstGeom prst="rect">
            <a:avLst/>
          </a:prstGeom>
          <a:noFill/>
        </p:spPr>
      </p:pic>
      <p:pic>
        <p:nvPicPr>
          <p:cNvPr id="9220" name="Picture 4" descr="C:\Users\bistra.dimitrova\Desktop\graphs_ppt_bdj\Picture_17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60837"/>
            <a:ext cx="4449763" cy="185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b="1" i="1" dirty="0" smtClean="0"/>
              <a:t>Пътувания по тарифни условия и групи пътници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bg-BG" dirty="0" smtClean="0"/>
              <a:t>При пътуванията в клас 1 най-голям относителен дял имат тези  по редовна тарифа, следвани от пътувания по релационни цени (16,45%). </a:t>
            </a:r>
          </a:p>
          <a:p>
            <a:pPr lvl="1"/>
            <a:r>
              <a:rPr lang="bg-BG" dirty="0" smtClean="0"/>
              <a:t>Значителен дял заемат пътуващи с намаление – възрастни, студенти и ученици. </a:t>
            </a:r>
          </a:p>
          <a:p>
            <a:pPr lvl="1"/>
            <a:r>
              <a:rPr lang="bg-BG" dirty="0" smtClean="0"/>
              <a:t>Пътуващите с търговски оферти имат сравнително малък дял.</a:t>
            </a:r>
            <a:endParaRPr lang="en-US" sz="2400" dirty="0" smtClean="0"/>
          </a:p>
          <a:p>
            <a:pPr lvl="1"/>
            <a:r>
              <a:rPr lang="bg-BG" dirty="0" smtClean="0"/>
              <a:t>При пътуванията във клас 2 относителният дял на пътуващите по редовна тарифа е най- голям, но е под този за клас 1. Следващите групи по относителен дял са пътуващите с намаление – възрастни, студенти и ученици, както и пътуващи с търговска оферта-Карта „Класик“.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124199"/>
          </a:xfrm>
        </p:spPr>
        <p:txBody>
          <a:bodyPr>
            <a:normAutofit fontScale="90000"/>
          </a:bodyPr>
          <a:lstStyle/>
          <a:p>
            <a:r>
              <a:rPr lang="bg-BG" sz="2200" b="1" dirty="0">
                <a:solidFill>
                  <a:schemeClr val="tx2"/>
                </a:solidFill>
              </a:rPr>
              <a:t>Договор №Д-53/05.09.2012г</a:t>
            </a:r>
            <a:r>
              <a:rPr lang="bg-BG" sz="2200" dirty="0">
                <a:solidFill>
                  <a:schemeClr val="tx2"/>
                </a:solidFill>
              </a:rPr>
              <a:t>. </a:t>
            </a:r>
            <a:r>
              <a:rPr lang="bg-BG" sz="2200" dirty="0" smtClean="0">
                <a:solidFill>
                  <a:schemeClr val="tx2"/>
                </a:solidFill>
              </a:rPr>
              <a:t/>
            </a:r>
            <a:br>
              <a:rPr lang="bg-BG" sz="2200" dirty="0" smtClean="0">
                <a:solidFill>
                  <a:schemeClr val="tx2"/>
                </a:solidFill>
              </a:rPr>
            </a:br>
            <a:r>
              <a:rPr lang="bg-BG" sz="2200" b="1" i="1" dirty="0" smtClean="0">
                <a:solidFill>
                  <a:schemeClr val="tx2"/>
                </a:solidFill>
              </a:rPr>
              <a:t>„ОЦЕНКА НА ПАЗАРНОТО ТЪРСЕНЕ НА ЖЕЛЕЗОПЪТНИТЕ ТРАНСПОРТНИ ПЪТНИЧЕСКИ УСЛУГИ В РЕПУБЛИКА БЪЛГАРИЯ И ИЗГОТВЯНЕ НА МЕРКИ ЗА ОПТИМИЗИРАНЕТО ИМ” </a:t>
            </a:r>
            <a:r>
              <a:rPr lang="en-US" sz="2200" b="1" i="1" dirty="0" smtClean="0">
                <a:solidFill>
                  <a:schemeClr val="tx2"/>
                </a:solidFill>
              </a:rPr>
              <a:t/>
            </a:r>
            <a:br>
              <a:rPr lang="en-US" sz="2200" b="1" i="1" dirty="0" smtClean="0">
                <a:solidFill>
                  <a:schemeClr val="tx2"/>
                </a:solidFill>
              </a:rPr>
            </a:br>
            <a:r>
              <a:rPr lang="bg-BG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bg-BG" sz="2200" b="1" dirty="0" smtClean="0">
                <a:solidFill>
                  <a:schemeClr val="tx2"/>
                </a:solidFill>
              </a:rPr>
              <a:t> Договор №Д-5</a:t>
            </a:r>
            <a:r>
              <a:rPr lang="en-US" sz="2200" b="1" dirty="0" smtClean="0">
                <a:solidFill>
                  <a:schemeClr val="tx2"/>
                </a:solidFill>
              </a:rPr>
              <a:t>5</a:t>
            </a:r>
            <a:r>
              <a:rPr lang="bg-BG" sz="2200" b="1" dirty="0" smtClean="0">
                <a:solidFill>
                  <a:schemeClr val="tx2"/>
                </a:solidFill>
              </a:rPr>
              <a:t>/05.09.2012г. </a:t>
            </a:r>
            <a:br>
              <a:rPr lang="bg-BG" sz="2200" b="1" dirty="0" smtClean="0">
                <a:solidFill>
                  <a:schemeClr val="tx2"/>
                </a:solidFill>
              </a:rPr>
            </a:br>
            <a:r>
              <a:rPr lang="bg-BG" sz="2200" b="1" cap="all" dirty="0" smtClean="0">
                <a:solidFill>
                  <a:schemeClr val="tx2"/>
                </a:solidFill>
              </a:rPr>
              <a:t> </a:t>
            </a:r>
            <a:r>
              <a:rPr lang="bg-BG" sz="2200" b="1" i="1" cap="all" dirty="0" smtClean="0">
                <a:solidFill>
                  <a:schemeClr val="tx2"/>
                </a:solidFill>
              </a:rPr>
              <a:t>„Реинженеринг на поддържането на железния път, контрола на движението и разпределението на електрическа енергия, извършвани от Национална компания „Железопътна инфраструктура”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bg-BG" sz="2400" b="1" dirty="0" smtClean="0">
                <a:solidFill>
                  <a:schemeClr val="tx1"/>
                </a:solidFill>
              </a:rPr>
              <a:t>Възложител: </a:t>
            </a:r>
            <a:r>
              <a:rPr lang="bg-BG" sz="2400" dirty="0" smtClean="0">
                <a:solidFill>
                  <a:schemeClr val="tx1"/>
                </a:solidFill>
              </a:rPr>
              <a:t>Министерство </a:t>
            </a:r>
            <a:r>
              <a:rPr lang="bg-BG" sz="2400" dirty="0">
                <a:solidFill>
                  <a:schemeClr val="tx1"/>
                </a:solidFill>
              </a:rPr>
              <a:t>на транспорта, информационните технологии и съобщенията.  </a:t>
            </a:r>
            <a:endParaRPr lang="bg-BG" sz="2400" dirty="0" smtClean="0">
              <a:solidFill>
                <a:schemeClr val="tx1"/>
              </a:solidFill>
            </a:endParaRPr>
          </a:p>
          <a:p>
            <a:pPr algn="l"/>
            <a:r>
              <a:rPr lang="bg-BG" sz="2400" b="1" dirty="0" smtClean="0">
                <a:solidFill>
                  <a:schemeClr val="tx1"/>
                </a:solidFill>
              </a:rPr>
              <a:t>Изпълнител:</a:t>
            </a:r>
            <a:r>
              <a:rPr lang="bg-BG" sz="2400" dirty="0" smtClean="0">
                <a:solidFill>
                  <a:schemeClr val="tx1"/>
                </a:solidFill>
              </a:rPr>
              <a:t> “ИнфраКеър-ТрансКеър” ДЗЗД</a:t>
            </a:r>
          </a:p>
          <a:p>
            <a:pPr algn="l"/>
            <a:r>
              <a:rPr lang="bg-BG" sz="2400" b="1" dirty="0" smtClean="0">
                <a:solidFill>
                  <a:schemeClr val="tx1"/>
                </a:solidFill>
              </a:rPr>
              <a:t>Начало на проекта: </a:t>
            </a:r>
            <a:r>
              <a:rPr lang="bg-BG" sz="2400" dirty="0" smtClean="0">
                <a:solidFill>
                  <a:schemeClr val="tx1"/>
                </a:solidFill>
              </a:rPr>
              <a:t>05.09.2012г</a:t>
            </a:r>
          </a:p>
          <a:p>
            <a:pPr algn="l"/>
            <a:r>
              <a:rPr lang="bg-BG" sz="2400" b="1" dirty="0" smtClean="0">
                <a:solidFill>
                  <a:schemeClr val="tx1"/>
                </a:solidFill>
              </a:rPr>
              <a:t>Край на проекта: </a:t>
            </a:r>
            <a:r>
              <a:rPr lang="bg-BG" sz="2400" dirty="0" smtClean="0">
                <a:solidFill>
                  <a:schemeClr val="tx1"/>
                </a:solidFill>
              </a:rPr>
              <a:t>05.04.2012г.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istra.dimitrova\Desktop\graphs_ppt_bdj\Pictur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1173264"/>
            <a:ext cx="6937375" cy="484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istra.dimitrova\Desktop\graphs_ppt_bdj\Pictur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8" y="1285875"/>
            <a:ext cx="6638925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istra.dimitrova\Desktop\graphs_ppt_bdj\Picture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255205"/>
            <a:ext cx="7586662" cy="461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istra.dimitrova\Desktop\graphs_ppt_bdj\Picture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216025"/>
            <a:ext cx="7400925" cy="442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istra.dimitrova\Desktop\graphs_ppt_bdj\Pictur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1444625"/>
            <a:ext cx="7480300" cy="396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istra.dimitrova\Desktop\graphs_ppt_bdj\Picture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5486400" cy="2424840"/>
          </a:xfrm>
          <a:prstGeom prst="rect">
            <a:avLst/>
          </a:prstGeom>
          <a:noFill/>
        </p:spPr>
      </p:pic>
      <p:pic>
        <p:nvPicPr>
          <p:cNvPr id="15363" name="Picture 3" descr="C:\Users\bistra.dimitrova\Desktop\graphs_ppt_bdj\Picture_2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75" y="3672672"/>
            <a:ext cx="5495925" cy="242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istra.dimitrova\Desktop\graphs_ppt_bdj\Picture_2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09" y="1432321"/>
            <a:ext cx="3054891" cy="1996679"/>
          </a:xfrm>
          <a:prstGeom prst="rect">
            <a:avLst/>
          </a:prstGeom>
          <a:noFill/>
        </p:spPr>
      </p:pic>
      <p:pic>
        <p:nvPicPr>
          <p:cNvPr id="16387" name="Picture 3" descr="C:\Users\bistra.dimitrova\Desktop\graphs_ppt_bdj\Picture_26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187" y="1371600"/>
            <a:ext cx="3556813" cy="2186674"/>
          </a:xfrm>
          <a:prstGeom prst="rect">
            <a:avLst/>
          </a:prstGeom>
          <a:noFill/>
        </p:spPr>
      </p:pic>
      <p:pic>
        <p:nvPicPr>
          <p:cNvPr id="16388" name="Picture 4" descr="C:\Users\bistra.dimitrova\Desktop\graphs_ppt_bdj\Picture_26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850" y="3657600"/>
            <a:ext cx="4273550" cy="2210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istra.dimitrova\Desktop\graphs_ppt_bdj\Picture_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295400"/>
            <a:ext cx="3810000" cy="2602871"/>
          </a:xfrm>
          <a:prstGeom prst="rect">
            <a:avLst/>
          </a:prstGeom>
          <a:noFill/>
        </p:spPr>
      </p:pic>
      <p:pic>
        <p:nvPicPr>
          <p:cNvPr id="17411" name="Picture 3" descr="C:\Users\bistra.dimitrova\Desktop\graphs_ppt_bdj\Picture_2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4432300" cy="249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istra.dimitrova\Desktop\graphs_ppt_bdj\Picture_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09739"/>
            <a:ext cx="3816350" cy="2321970"/>
          </a:xfrm>
          <a:prstGeom prst="rect">
            <a:avLst/>
          </a:prstGeom>
          <a:noFill/>
        </p:spPr>
      </p:pic>
      <p:pic>
        <p:nvPicPr>
          <p:cNvPr id="18435" name="Picture 3" descr="C:\Users\bistra.dimitrova\Desktop\graphs_ppt_bdj\Picture_2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896" y="2971800"/>
            <a:ext cx="3849904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istra.dimitrova\Desktop\graphs_ppt_bdj\Picture_2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276599" cy="2379339"/>
          </a:xfrm>
          <a:prstGeom prst="rect">
            <a:avLst/>
          </a:prstGeom>
          <a:noFill/>
        </p:spPr>
      </p:pic>
      <p:pic>
        <p:nvPicPr>
          <p:cNvPr id="19459" name="Picture 3" descr="C:\Users\bistra.dimitrova\Desktop\graphs_ppt_bdj\Picture_2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447800"/>
            <a:ext cx="3657600" cy="2295021"/>
          </a:xfrm>
          <a:prstGeom prst="rect">
            <a:avLst/>
          </a:prstGeom>
          <a:noFill/>
        </p:spPr>
      </p:pic>
      <p:pic>
        <p:nvPicPr>
          <p:cNvPr id="19460" name="Picture 4" descr="C:\Users\bistra.dimitrova\Desktop\graphs_ppt_bdj\Picture_29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758027"/>
            <a:ext cx="2895600" cy="218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286000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tx2"/>
                </a:solidFill>
              </a:rPr>
              <a:t>Договор №Д-54/05.09.2012г. </a:t>
            </a:r>
            <a:br>
              <a:rPr lang="bg-BG" sz="2400" b="1" dirty="0" smtClean="0">
                <a:solidFill>
                  <a:schemeClr val="tx2"/>
                </a:solidFill>
              </a:rPr>
            </a:br>
            <a:r>
              <a:rPr lang="bg-BG" sz="2400" b="1" i="1" dirty="0" smtClean="0">
                <a:solidFill>
                  <a:schemeClr val="tx2"/>
                </a:solidFill>
              </a:rPr>
              <a:t>„Планиране на човешките ресурси в Национална компания „Железопътна инфраструктура” и в „Холдинг Български държавни железници” ЕАД. Техническа помощ и обучение за подобряване на  мениджмънта”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lnSpcReduction="10000"/>
          </a:bodyPr>
          <a:lstStyle/>
          <a:p>
            <a:r>
              <a:rPr lang="bg-BG" sz="2600" b="1" dirty="0" smtClean="0"/>
              <a:t>Възложител: </a:t>
            </a:r>
            <a:r>
              <a:rPr lang="bg-BG" sz="2600" dirty="0" smtClean="0"/>
              <a:t>Министерство на транспорта, информационните технологии и съобщенията.  </a:t>
            </a:r>
          </a:p>
          <a:p>
            <a:r>
              <a:rPr lang="bg-BG" sz="2600" b="1" dirty="0" smtClean="0"/>
              <a:t>Изпълнител:</a:t>
            </a:r>
            <a:r>
              <a:rPr lang="bg-BG" sz="2600" dirty="0" smtClean="0"/>
              <a:t> “ИнфраКеър-ТрансКеър” ДЗЗД</a:t>
            </a:r>
          </a:p>
          <a:p>
            <a:r>
              <a:rPr lang="bg-BG" sz="2600" b="1" dirty="0" smtClean="0"/>
              <a:t>Начало на проекта: </a:t>
            </a:r>
            <a:r>
              <a:rPr lang="bg-BG" sz="2600" dirty="0" smtClean="0"/>
              <a:t>05.09.2012г</a:t>
            </a:r>
          </a:p>
          <a:p>
            <a:r>
              <a:rPr lang="bg-BG" sz="2600" b="1" dirty="0" smtClean="0"/>
              <a:t>Край на проекта: </a:t>
            </a:r>
            <a:r>
              <a:rPr lang="bg-BG" sz="2600" dirty="0" smtClean="0"/>
              <a:t>05.09.2013г.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istra.dimitrova\Desktop\graphs_ppt_bdj\Picture_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122363"/>
            <a:ext cx="4962525" cy="2230437"/>
          </a:xfrm>
          <a:prstGeom prst="rect">
            <a:avLst/>
          </a:prstGeom>
          <a:noFill/>
        </p:spPr>
      </p:pic>
      <p:pic>
        <p:nvPicPr>
          <p:cNvPr id="20483" name="Picture 3" descr="C:\Users\bistra.dimitrova\Desktop\graphs_ppt_bdj\Picture_3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5224462" cy="2452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istra.dimitrova\Desktop\graphs_ppt_bdj\Picture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0350"/>
            <a:ext cx="7613650" cy="426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P 2011 _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609975" cy="218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DP 2015 _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24287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DP 2030 _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76725" cy="19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DP 2040 _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886200"/>
            <a:ext cx="411956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838200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b="1" i="1" dirty="0" smtClean="0"/>
              <a:t>Идентификация на търговски изпълними пътнически превозни услуги</a:t>
            </a:r>
            <a:br>
              <a:rPr lang="bg-BG" b="1" i="1" dirty="0" smtClean="0"/>
            </a:br>
            <a:r>
              <a:rPr lang="bg-BG" b="1" i="1" dirty="0" smtClean="0"/>
              <a:t>Средна рентабилност по категории влакове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 descr="C:\Users\bistra.dimitrova\Desktop\graphs_ppt_bdj\Picture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3" y="3227387"/>
            <a:ext cx="4852987" cy="248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istra.dimitrova\Desktop\graphs_ppt_bdj\Picture_3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3925" y="1066800"/>
            <a:ext cx="4664075" cy="2314605"/>
          </a:xfrm>
          <a:prstGeom prst="rect">
            <a:avLst/>
          </a:prstGeom>
          <a:noFill/>
        </p:spPr>
      </p:pic>
      <p:pic>
        <p:nvPicPr>
          <p:cNvPr id="23555" name="Picture 3" descr="C:\Users\bistra.dimitrova\Desktop\graphs_ppt_bdj\Picture_3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562387"/>
            <a:ext cx="4648200" cy="215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Брой влакове по категории, които е препоръчително при съществуващите условия да се заменят с алтернативен транспорт </a:t>
            </a:r>
            <a:br>
              <a:rPr lang="bg-BG" dirty="0" smtClean="0"/>
            </a:br>
            <a:endParaRPr lang="en-US" dirty="0"/>
          </a:p>
        </p:txBody>
      </p:sp>
      <p:pic>
        <p:nvPicPr>
          <p:cNvPr id="24578" name="Picture 2" descr="C:\Users\bistra.dimitrova\Desktop\graphs_ppt_bdj\Picture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288" y="3641725"/>
            <a:ext cx="3273425" cy="192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Брой влакове по категории, които е препоръчително да се включат в ДОУ</a:t>
            </a:r>
            <a:br>
              <a:rPr lang="bg-BG" dirty="0" smtClean="0"/>
            </a:br>
            <a:endParaRPr lang="en-US" dirty="0"/>
          </a:p>
        </p:txBody>
      </p:sp>
      <p:pic>
        <p:nvPicPr>
          <p:cNvPr id="25602" name="Picture 2" descr="C:\Users\bistra.dimitrova\Desktop\graphs_ppt_bdj\Picture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88" y="2874963"/>
            <a:ext cx="6016625" cy="299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H="1">
            <a:off x="0" y="4519613"/>
            <a:ext cx="434975" cy="506412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Freeform 5"/>
          <p:cNvSpPr>
            <a:spLocks/>
          </p:cNvSpPr>
          <p:nvPr/>
        </p:nvSpPr>
        <p:spPr bwMode="auto">
          <a:xfrm>
            <a:off x="1333500" y="1733550"/>
            <a:ext cx="214313" cy="261938"/>
          </a:xfrm>
          <a:custGeom>
            <a:avLst/>
            <a:gdLst>
              <a:gd name="T0" fmla="*/ 0 w 135"/>
              <a:gd name="T1" fmla="*/ 415827314 h 165"/>
              <a:gd name="T2" fmla="*/ 151209709 w 135"/>
              <a:gd name="T3" fmla="*/ 309980589 h 165"/>
              <a:gd name="T4" fmla="*/ 151209709 w 135"/>
              <a:gd name="T5" fmla="*/ 143649971 h 165"/>
              <a:gd name="T6" fmla="*/ 340222627 w 135"/>
              <a:gd name="T7" fmla="*/ 0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165"/>
              <a:gd name="T14" fmla="*/ 135 w 135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165">
                <a:moveTo>
                  <a:pt x="0" y="165"/>
                </a:moveTo>
                <a:lnTo>
                  <a:pt x="60" y="123"/>
                </a:lnTo>
                <a:lnTo>
                  <a:pt x="60" y="57"/>
                </a:lnTo>
                <a:lnTo>
                  <a:pt x="135" y="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3586163" y="3938588"/>
            <a:ext cx="209550" cy="1019175"/>
          </a:xfrm>
          <a:custGeom>
            <a:avLst/>
            <a:gdLst>
              <a:gd name="T0" fmla="*/ 15120937 w 132"/>
              <a:gd name="T1" fmla="*/ 1617940094 h 642"/>
              <a:gd name="T2" fmla="*/ 0 w 132"/>
              <a:gd name="T3" fmla="*/ 1307961787 h 642"/>
              <a:gd name="T4" fmla="*/ 15120937 w 132"/>
              <a:gd name="T5" fmla="*/ 1081146223 h 642"/>
              <a:gd name="T6" fmla="*/ 120967494 w 132"/>
              <a:gd name="T7" fmla="*/ 967740029 h 642"/>
              <a:gd name="T8" fmla="*/ 120967494 w 132"/>
              <a:gd name="T9" fmla="*/ 604837468 h 642"/>
              <a:gd name="T10" fmla="*/ 332660570 w 132"/>
              <a:gd name="T11" fmla="*/ 408265256 h 642"/>
              <a:gd name="T12" fmla="*/ 325100899 w 132"/>
              <a:gd name="T13" fmla="*/ 257055939 h 642"/>
              <a:gd name="T14" fmla="*/ 128527165 w 132"/>
              <a:gd name="T15" fmla="*/ 75604684 h 642"/>
              <a:gd name="T16" fmla="*/ 211693126 w 132"/>
              <a:gd name="T17" fmla="*/ 0 h 6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642"/>
              <a:gd name="T29" fmla="*/ 132 w 132"/>
              <a:gd name="T30" fmla="*/ 642 h 6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642">
                <a:moveTo>
                  <a:pt x="6" y="642"/>
                </a:moveTo>
                <a:lnTo>
                  <a:pt x="0" y="519"/>
                </a:lnTo>
                <a:lnTo>
                  <a:pt x="6" y="429"/>
                </a:lnTo>
                <a:lnTo>
                  <a:pt x="48" y="384"/>
                </a:lnTo>
                <a:lnTo>
                  <a:pt x="48" y="240"/>
                </a:lnTo>
                <a:lnTo>
                  <a:pt x="132" y="162"/>
                </a:lnTo>
                <a:lnTo>
                  <a:pt x="129" y="102"/>
                </a:lnTo>
                <a:lnTo>
                  <a:pt x="51" y="30"/>
                </a:lnTo>
                <a:lnTo>
                  <a:pt x="84" y="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7615238" y="1862138"/>
            <a:ext cx="704850" cy="1000125"/>
          </a:xfrm>
          <a:custGeom>
            <a:avLst/>
            <a:gdLst>
              <a:gd name="T0" fmla="*/ 317539699 w 444"/>
              <a:gd name="T1" fmla="*/ 1587698219 h 630"/>
              <a:gd name="T2" fmla="*/ 15120940 w 444"/>
              <a:gd name="T3" fmla="*/ 1247476463 h 630"/>
              <a:gd name="T4" fmla="*/ 0 w 444"/>
              <a:gd name="T5" fmla="*/ 982860953 h 630"/>
              <a:gd name="T6" fmla="*/ 196572183 w 444"/>
              <a:gd name="T7" fmla="*/ 793848316 h 630"/>
              <a:gd name="T8" fmla="*/ 461189459 w 444"/>
              <a:gd name="T9" fmla="*/ 808969247 h 630"/>
              <a:gd name="T10" fmla="*/ 453628199 w 444"/>
              <a:gd name="T11" fmla="*/ 446066888 h 630"/>
              <a:gd name="T12" fmla="*/ 680442199 w 444"/>
              <a:gd name="T13" fmla="*/ 446066888 h 630"/>
              <a:gd name="T14" fmla="*/ 1118949464 w 444"/>
              <a:gd name="T15" fmla="*/ 0 h 6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4"/>
              <a:gd name="T25" fmla="*/ 0 h 630"/>
              <a:gd name="T26" fmla="*/ 444 w 444"/>
              <a:gd name="T27" fmla="*/ 630 h 6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4" h="630">
                <a:moveTo>
                  <a:pt x="126" y="630"/>
                </a:moveTo>
                <a:lnTo>
                  <a:pt x="6" y="495"/>
                </a:lnTo>
                <a:lnTo>
                  <a:pt x="0" y="390"/>
                </a:lnTo>
                <a:lnTo>
                  <a:pt x="78" y="315"/>
                </a:lnTo>
                <a:lnTo>
                  <a:pt x="183" y="321"/>
                </a:lnTo>
                <a:lnTo>
                  <a:pt x="180" y="177"/>
                </a:lnTo>
                <a:lnTo>
                  <a:pt x="270" y="177"/>
                </a:lnTo>
                <a:lnTo>
                  <a:pt x="444" y="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1276350" y="3597275"/>
            <a:ext cx="133350" cy="1301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1998663" y="3714750"/>
            <a:ext cx="269875" cy="263525"/>
          </a:xfrm>
          <a:custGeom>
            <a:avLst/>
            <a:gdLst>
              <a:gd name="T0" fmla="*/ 0 w 170"/>
              <a:gd name="T1" fmla="*/ 418345982 h 166"/>
              <a:gd name="T2" fmla="*/ 181451234 w 170"/>
              <a:gd name="T3" fmla="*/ 211693146 h 166"/>
              <a:gd name="T4" fmla="*/ 428426607 w 170"/>
              <a:gd name="T5" fmla="*/ 0 h 166"/>
              <a:gd name="T6" fmla="*/ 0 60000 65536"/>
              <a:gd name="T7" fmla="*/ 0 60000 65536"/>
              <a:gd name="T8" fmla="*/ 0 60000 65536"/>
              <a:gd name="T9" fmla="*/ 0 w 170"/>
              <a:gd name="T10" fmla="*/ 0 h 166"/>
              <a:gd name="T11" fmla="*/ 170 w 170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166">
                <a:moveTo>
                  <a:pt x="0" y="166"/>
                </a:moveTo>
                <a:lnTo>
                  <a:pt x="72" y="84"/>
                </a:lnTo>
                <a:lnTo>
                  <a:pt x="170" y="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2155825" y="3527425"/>
            <a:ext cx="9525" cy="317500"/>
          </a:xfrm>
          <a:custGeom>
            <a:avLst/>
            <a:gdLst>
              <a:gd name="T0" fmla="*/ 0 w 6"/>
              <a:gd name="T1" fmla="*/ 504031295 h 200"/>
              <a:gd name="T2" fmla="*/ 10080625 w 6"/>
              <a:gd name="T3" fmla="*/ 267136580 h 200"/>
              <a:gd name="T4" fmla="*/ 15120939 w 6"/>
              <a:gd name="T5" fmla="*/ 0 h 200"/>
              <a:gd name="T6" fmla="*/ 0 60000 65536"/>
              <a:gd name="T7" fmla="*/ 0 60000 65536"/>
              <a:gd name="T8" fmla="*/ 0 60000 65536"/>
              <a:gd name="T9" fmla="*/ 0 w 6"/>
              <a:gd name="T10" fmla="*/ 0 h 200"/>
              <a:gd name="T11" fmla="*/ 6 w 6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00">
                <a:moveTo>
                  <a:pt x="0" y="200"/>
                </a:moveTo>
                <a:lnTo>
                  <a:pt x="4" y="106"/>
                </a:lnTo>
                <a:lnTo>
                  <a:pt x="6" y="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11"/>
          <p:cNvSpPr>
            <a:spLocks/>
          </p:cNvSpPr>
          <p:nvPr/>
        </p:nvSpPr>
        <p:spPr bwMode="auto">
          <a:xfrm>
            <a:off x="438150" y="4157663"/>
            <a:ext cx="676275" cy="409575"/>
          </a:xfrm>
          <a:custGeom>
            <a:avLst/>
            <a:gdLst>
              <a:gd name="T0" fmla="*/ 7561263 w 426"/>
              <a:gd name="T1" fmla="*/ 650200203 h 258"/>
              <a:gd name="T2" fmla="*/ 0 w 426"/>
              <a:gd name="T3" fmla="*/ 536792432 h 258"/>
              <a:gd name="T4" fmla="*/ 98286884 w 426"/>
              <a:gd name="T5" fmla="*/ 438507178 h 258"/>
              <a:gd name="T6" fmla="*/ 181451248 w 426"/>
              <a:gd name="T7" fmla="*/ 423386248 h 258"/>
              <a:gd name="T8" fmla="*/ 325100956 w 426"/>
              <a:gd name="T9" fmla="*/ 574595552 h 258"/>
              <a:gd name="T10" fmla="*/ 521673186 w 426"/>
              <a:gd name="T11" fmla="*/ 574595552 h 258"/>
              <a:gd name="T12" fmla="*/ 521673186 w 426"/>
              <a:gd name="T13" fmla="*/ 120967492 h 258"/>
              <a:gd name="T14" fmla="*/ 627518131 w 426"/>
              <a:gd name="T15" fmla="*/ 0 h 258"/>
              <a:gd name="T16" fmla="*/ 824091850 w 426"/>
              <a:gd name="T17" fmla="*/ 7559675 h 258"/>
              <a:gd name="T18" fmla="*/ 945059514 w 426"/>
              <a:gd name="T19" fmla="*/ 113406233 h 258"/>
              <a:gd name="T20" fmla="*/ 1073586652 w 426"/>
              <a:gd name="T21" fmla="*/ 0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6"/>
              <a:gd name="T34" fmla="*/ 0 h 258"/>
              <a:gd name="T35" fmla="*/ 426 w 426"/>
              <a:gd name="T36" fmla="*/ 258 h 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6" h="258">
                <a:moveTo>
                  <a:pt x="3" y="258"/>
                </a:moveTo>
                <a:lnTo>
                  <a:pt x="0" y="213"/>
                </a:lnTo>
                <a:lnTo>
                  <a:pt x="39" y="174"/>
                </a:lnTo>
                <a:lnTo>
                  <a:pt x="72" y="168"/>
                </a:lnTo>
                <a:lnTo>
                  <a:pt x="129" y="228"/>
                </a:lnTo>
                <a:lnTo>
                  <a:pt x="207" y="228"/>
                </a:lnTo>
                <a:lnTo>
                  <a:pt x="207" y="48"/>
                </a:lnTo>
                <a:lnTo>
                  <a:pt x="249" y="0"/>
                </a:lnTo>
                <a:lnTo>
                  <a:pt x="327" y="3"/>
                </a:lnTo>
                <a:lnTo>
                  <a:pt x="375" y="45"/>
                </a:lnTo>
                <a:lnTo>
                  <a:pt x="426" y="0"/>
                </a:lnTo>
              </a:path>
            </a:pathLst>
          </a:custGeom>
          <a:noFill/>
          <a:ln w="5397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5443538" y="1747838"/>
            <a:ext cx="1604962" cy="904875"/>
          </a:xfrm>
          <a:custGeom>
            <a:avLst/>
            <a:gdLst>
              <a:gd name="T0" fmla="*/ 0 w 1011"/>
              <a:gd name="T1" fmla="*/ 0 h 570"/>
              <a:gd name="T2" fmla="*/ 461187743 w 1011"/>
              <a:gd name="T3" fmla="*/ 461187801 h 570"/>
              <a:gd name="T4" fmla="*/ 952618933 w 1011"/>
              <a:gd name="T5" fmla="*/ 461187801 h 570"/>
              <a:gd name="T6" fmla="*/ 1232355328 w 1011"/>
              <a:gd name="T7" fmla="*/ 748485490 h 570"/>
              <a:gd name="T8" fmla="*/ 1451609594 w 1011"/>
              <a:gd name="T9" fmla="*/ 733364559 h 570"/>
              <a:gd name="T10" fmla="*/ 1731346386 w 1011"/>
              <a:gd name="T11" fmla="*/ 1028223706 h 570"/>
              <a:gd name="T12" fmla="*/ 2003523111 w 1011"/>
              <a:gd name="T13" fmla="*/ 1028223706 h 570"/>
              <a:gd name="T14" fmla="*/ 2147483647 w 1011"/>
              <a:gd name="T15" fmla="*/ 1255037672 h 570"/>
              <a:gd name="T16" fmla="*/ 2147483647 w 1011"/>
              <a:gd name="T17" fmla="*/ 1262597344 h 570"/>
              <a:gd name="T18" fmla="*/ 2147483647 w 1011"/>
              <a:gd name="T19" fmla="*/ 1436488844 h 5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1"/>
              <a:gd name="T31" fmla="*/ 0 h 570"/>
              <a:gd name="T32" fmla="*/ 1011 w 1011"/>
              <a:gd name="T33" fmla="*/ 570 h 5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1" h="570">
                <a:moveTo>
                  <a:pt x="0" y="0"/>
                </a:moveTo>
                <a:lnTo>
                  <a:pt x="183" y="183"/>
                </a:lnTo>
                <a:lnTo>
                  <a:pt x="378" y="183"/>
                </a:lnTo>
                <a:lnTo>
                  <a:pt x="489" y="297"/>
                </a:lnTo>
                <a:lnTo>
                  <a:pt x="576" y="291"/>
                </a:lnTo>
                <a:lnTo>
                  <a:pt x="687" y="408"/>
                </a:lnTo>
                <a:lnTo>
                  <a:pt x="795" y="408"/>
                </a:lnTo>
                <a:lnTo>
                  <a:pt x="885" y="498"/>
                </a:lnTo>
                <a:lnTo>
                  <a:pt x="948" y="501"/>
                </a:lnTo>
                <a:lnTo>
                  <a:pt x="1011" y="570"/>
                </a:lnTo>
              </a:path>
            </a:pathLst>
          </a:custGeom>
          <a:noFill/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4729163" y="4667250"/>
            <a:ext cx="90487" cy="357188"/>
          </a:xfrm>
          <a:custGeom>
            <a:avLst/>
            <a:gdLst>
              <a:gd name="T0" fmla="*/ 0 w 57"/>
              <a:gd name="T1" fmla="*/ 0 h 225"/>
              <a:gd name="T2" fmla="*/ 7559634 w 57"/>
              <a:gd name="T3" fmla="*/ 423386926 h 225"/>
              <a:gd name="T4" fmla="*/ 143647330 w 57"/>
              <a:gd name="T5" fmla="*/ 567036788 h 225"/>
              <a:gd name="T6" fmla="*/ 0 60000 65536"/>
              <a:gd name="T7" fmla="*/ 0 60000 65536"/>
              <a:gd name="T8" fmla="*/ 0 60000 65536"/>
              <a:gd name="T9" fmla="*/ 0 w 57"/>
              <a:gd name="T10" fmla="*/ 0 h 225"/>
              <a:gd name="T11" fmla="*/ 57 w 57"/>
              <a:gd name="T12" fmla="*/ 225 h 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25">
                <a:moveTo>
                  <a:pt x="0" y="0"/>
                </a:moveTo>
                <a:lnTo>
                  <a:pt x="3" y="168"/>
                </a:lnTo>
                <a:lnTo>
                  <a:pt x="57" y="225"/>
                </a:ln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4"/>
          <p:cNvSpPr>
            <a:spLocks/>
          </p:cNvSpPr>
          <p:nvPr/>
        </p:nvSpPr>
        <p:spPr bwMode="auto">
          <a:xfrm>
            <a:off x="4772025" y="4076700"/>
            <a:ext cx="114300" cy="252413"/>
          </a:xfrm>
          <a:custGeom>
            <a:avLst/>
            <a:gdLst>
              <a:gd name="T0" fmla="*/ 7559675 w 72"/>
              <a:gd name="T1" fmla="*/ 0 h 159"/>
              <a:gd name="T2" fmla="*/ 0 w 72"/>
              <a:gd name="T3" fmla="*/ 211693562 h 159"/>
              <a:gd name="T4" fmla="*/ 181451223 w 72"/>
              <a:gd name="T5" fmla="*/ 400706377 h 159"/>
              <a:gd name="T6" fmla="*/ 0 60000 65536"/>
              <a:gd name="T7" fmla="*/ 0 60000 65536"/>
              <a:gd name="T8" fmla="*/ 0 60000 65536"/>
              <a:gd name="T9" fmla="*/ 0 w 72"/>
              <a:gd name="T10" fmla="*/ 0 h 159"/>
              <a:gd name="T11" fmla="*/ 72 w 72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159">
                <a:moveTo>
                  <a:pt x="3" y="0"/>
                </a:moveTo>
                <a:lnTo>
                  <a:pt x="0" y="84"/>
                </a:lnTo>
                <a:lnTo>
                  <a:pt x="72" y="159"/>
                </a:ln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15"/>
          <p:cNvSpPr>
            <a:spLocks/>
          </p:cNvSpPr>
          <p:nvPr/>
        </p:nvSpPr>
        <p:spPr bwMode="auto">
          <a:xfrm>
            <a:off x="4584700" y="1676400"/>
            <a:ext cx="863600" cy="2292350"/>
          </a:xfrm>
          <a:custGeom>
            <a:avLst/>
            <a:gdLst>
              <a:gd name="T0" fmla="*/ 1267252511 w 543"/>
              <a:gd name="T1" fmla="*/ 0 h 1443"/>
              <a:gd name="T2" fmla="*/ 1373489577 w 543"/>
              <a:gd name="T3" fmla="*/ 128706801 h 1443"/>
              <a:gd name="T4" fmla="*/ 1236899291 w 543"/>
              <a:gd name="T5" fmla="*/ 242271070 h 1443"/>
              <a:gd name="T6" fmla="*/ 1244487199 w 543"/>
              <a:gd name="T7" fmla="*/ 734382788 h 1443"/>
              <a:gd name="T8" fmla="*/ 819540326 w 543"/>
              <a:gd name="T9" fmla="*/ 1158354802 h 1443"/>
              <a:gd name="T10" fmla="*/ 599478287 w 543"/>
              <a:gd name="T11" fmla="*/ 1165926068 h 1443"/>
              <a:gd name="T12" fmla="*/ 599478287 w 543"/>
              <a:gd name="T13" fmla="*/ 2059299280 h 1443"/>
              <a:gd name="T14" fmla="*/ 424946873 w 543"/>
              <a:gd name="T15" fmla="*/ 2147483647 h 1443"/>
              <a:gd name="T16" fmla="*/ 432534780 w 543"/>
              <a:gd name="T17" fmla="*/ 2147483647 h 1443"/>
              <a:gd name="T18" fmla="*/ 273180672 w 543"/>
              <a:gd name="T19" fmla="*/ 2147483647 h 1443"/>
              <a:gd name="T20" fmla="*/ 30353233 w 543"/>
              <a:gd name="T21" fmla="*/ 2147483647 h 1443"/>
              <a:gd name="T22" fmla="*/ 0 w 543"/>
              <a:gd name="T23" fmla="*/ 2147483647 h 1443"/>
              <a:gd name="T24" fmla="*/ 144178243 w 543"/>
              <a:gd name="T25" fmla="*/ 2147483647 h 1443"/>
              <a:gd name="T26" fmla="*/ 7587911 w 543"/>
              <a:gd name="T27" fmla="*/ 2147483647 h 1443"/>
              <a:gd name="T28" fmla="*/ 326299205 w 543"/>
              <a:gd name="T29" fmla="*/ 2147483647 h 1443"/>
              <a:gd name="T30" fmla="*/ 333887112 w 543"/>
              <a:gd name="T31" fmla="*/ 2147483647 h 1443"/>
              <a:gd name="T32" fmla="*/ 516006533 w 543"/>
              <a:gd name="T33" fmla="*/ 2147483647 h 1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3"/>
              <a:gd name="T52" fmla="*/ 0 h 1443"/>
              <a:gd name="T53" fmla="*/ 543 w 543"/>
              <a:gd name="T54" fmla="*/ 1443 h 1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3" h="1443">
                <a:moveTo>
                  <a:pt x="501" y="0"/>
                </a:moveTo>
                <a:lnTo>
                  <a:pt x="543" y="51"/>
                </a:lnTo>
                <a:lnTo>
                  <a:pt x="489" y="96"/>
                </a:lnTo>
                <a:lnTo>
                  <a:pt x="492" y="291"/>
                </a:lnTo>
                <a:lnTo>
                  <a:pt x="324" y="459"/>
                </a:lnTo>
                <a:lnTo>
                  <a:pt x="237" y="462"/>
                </a:lnTo>
                <a:lnTo>
                  <a:pt x="237" y="816"/>
                </a:lnTo>
                <a:lnTo>
                  <a:pt x="168" y="882"/>
                </a:lnTo>
                <a:lnTo>
                  <a:pt x="171" y="948"/>
                </a:lnTo>
                <a:lnTo>
                  <a:pt x="108" y="1014"/>
                </a:lnTo>
                <a:lnTo>
                  <a:pt x="12" y="1017"/>
                </a:lnTo>
                <a:lnTo>
                  <a:pt x="0" y="1110"/>
                </a:lnTo>
                <a:lnTo>
                  <a:pt x="57" y="1152"/>
                </a:lnTo>
                <a:lnTo>
                  <a:pt x="3" y="1200"/>
                </a:lnTo>
                <a:lnTo>
                  <a:pt x="129" y="1332"/>
                </a:lnTo>
                <a:lnTo>
                  <a:pt x="132" y="1374"/>
                </a:lnTo>
                <a:lnTo>
                  <a:pt x="204" y="1443"/>
                </a:ln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Freeform 16"/>
          <p:cNvSpPr>
            <a:spLocks/>
          </p:cNvSpPr>
          <p:nvPr/>
        </p:nvSpPr>
        <p:spPr bwMode="auto">
          <a:xfrm>
            <a:off x="6643688" y="2835275"/>
            <a:ext cx="1428750" cy="1042988"/>
          </a:xfrm>
          <a:custGeom>
            <a:avLst/>
            <a:gdLst>
              <a:gd name="T0" fmla="*/ 189012511 w 900"/>
              <a:gd name="T1" fmla="*/ 1655744025 h 657"/>
              <a:gd name="T2" fmla="*/ 0 w 900"/>
              <a:gd name="T3" fmla="*/ 1474292756 h 657"/>
              <a:gd name="T4" fmla="*/ 362902501 w 900"/>
              <a:gd name="T5" fmla="*/ 1103828953 h 657"/>
              <a:gd name="T6" fmla="*/ 763608129 w 900"/>
              <a:gd name="T7" fmla="*/ 1088708014 h 657"/>
              <a:gd name="T8" fmla="*/ 748487195 w 900"/>
              <a:gd name="T9" fmla="*/ 877014866 h 657"/>
              <a:gd name="T10" fmla="*/ 1096268862 w 900"/>
              <a:gd name="T11" fmla="*/ 544354007 h 657"/>
              <a:gd name="T12" fmla="*/ 1663303071 w 900"/>
              <a:gd name="T13" fmla="*/ 544354007 h 657"/>
              <a:gd name="T14" fmla="*/ 1648182137 w 900"/>
              <a:gd name="T15" fmla="*/ 196572258 h 657"/>
              <a:gd name="T16" fmla="*/ 1867436862 w 900"/>
              <a:gd name="T17" fmla="*/ 0 h 657"/>
              <a:gd name="T18" fmla="*/ 2147483647 w 900"/>
              <a:gd name="T19" fmla="*/ 7561266 h 6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0"/>
              <a:gd name="T31" fmla="*/ 0 h 657"/>
              <a:gd name="T32" fmla="*/ 900 w 900"/>
              <a:gd name="T33" fmla="*/ 657 h 6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0" h="657">
                <a:moveTo>
                  <a:pt x="75" y="657"/>
                </a:moveTo>
                <a:lnTo>
                  <a:pt x="0" y="585"/>
                </a:lnTo>
                <a:lnTo>
                  <a:pt x="144" y="438"/>
                </a:lnTo>
                <a:lnTo>
                  <a:pt x="303" y="432"/>
                </a:lnTo>
                <a:lnTo>
                  <a:pt x="297" y="348"/>
                </a:lnTo>
                <a:lnTo>
                  <a:pt x="435" y="216"/>
                </a:lnTo>
                <a:lnTo>
                  <a:pt x="660" y="216"/>
                </a:lnTo>
                <a:lnTo>
                  <a:pt x="654" y="78"/>
                </a:lnTo>
                <a:lnTo>
                  <a:pt x="741" y="0"/>
                </a:lnTo>
                <a:lnTo>
                  <a:pt x="900" y="3"/>
                </a:lnTo>
              </a:path>
            </a:pathLst>
          </a:custGeom>
          <a:noFill/>
          <a:ln w="53975">
            <a:solidFill>
              <a:srgbClr val="FF66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7686675" y="2840038"/>
            <a:ext cx="390525" cy="123825"/>
          </a:xfrm>
          <a:custGeom>
            <a:avLst/>
            <a:gdLst>
              <a:gd name="T0" fmla="*/ 0 w 246"/>
              <a:gd name="T1" fmla="*/ 196572160 h 78"/>
              <a:gd name="T2" fmla="*/ 204133449 w 246"/>
              <a:gd name="T3" fmla="*/ 0 h 78"/>
              <a:gd name="T4" fmla="*/ 619958482 w 246"/>
              <a:gd name="T5" fmla="*/ 0 h 78"/>
              <a:gd name="T6" fmla="*/ 0 60000 65536"/>
              <a:gd name="T7" fmla="*/ 0 60000 65536"/>
              <a:gd name="T8" fmla="*/ 0 60000 65536"/>
              <a:gd name="T9" fmla="*/ 0 w 246"/>
              <a:gd name="T10" fmla="*/ 0 h 78"/>
              <a:gd name="T11" fmla="*/ 246 w 246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78">
                <a:moveTo>
                  <a:pt x="0" y="78"/>
                </a:moveTo>
                <a:lnTo>
                  <a:pt x="81" y="0"/>
                </a:lnTo>
                <a:lnTo>
                  <a:pt x="246" y="0"/>
                </a:lnTo>
              </a:path>
            </a:pathLst>
          </a:custGeom>
          <a:noFill/>
          <a:ln w="539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8"/>
          <p:cNvSpPr>
            <a:spLocks/>
          </p:cNvSpPr>
          <p:nvPr/>
        </p:nvSpPr>
        <p:spPr bwMode="auto">
          <a:xfrm>
            <a:off x="2271713" y="2454275"/>
            <a:ext cx="5408612" cy="520700"/>
          </a:xfrm>
          <a:custGeom>
            <a:avLst/>
            <a:gdLst>
              <a:gd name="T0" fmla="*/ 0 w 3407"/>
              <a:gd name="T1" fmla="*/ 793849915 h 328"/>
              <a:gd name="T2" fmla="*/ 302418735 w 3407"/>
              <a:gd name="T3" fmla="*/ 793849915 h 328"/>
              <a:gd name="T4" fmla="*/ 435986271 w 3407"/>
              <a:gd name="T5" fmla="*/ 647680907 h 328"/>
              <a:gd name="T6" fmla="*/ 624998712 w 3407"/>
              <a:gd name="T7" fmla="*/ 637598699 h 328"/>
              <a:gd name="T8" fmla="*/ 647680903 w 3407"/>
              <a:gd name="T9" fmla="*/ 435986274 h 328"/>
              <a:gd name="T10" fmla="*/ 758567736 w 3407"/>
              <a:gd name="T11" fmla="*/ 347781532 h 328"/>
              <a:gd name="T12" fmla="*/ 1071065603 w 3407"/>
              <a:gd name="T13" fmla="*/ 357862154 h 328"/>
              <a:gd name="T14" fmla="*/ 1418848622 w 3407"/>
              <a:gd name="T15" fmla="*/ 0 h 328"/>
              <a:gd name="T16" fmla="*/ 2147483647 w 3407"/>
              <a:gd name="T17" fmla="*/ 0 h 328"/>
              <a:gd name="T18" fmla="*/ 2147483647 w 3407"/>
              <a:gd name="T19" fmla="*/ 136088436 h 328"/>
              <a:gd name="T20" fmla="*/ 2147483647 w 3407"/>
              <a:gd name="T21" fmla="*/ 113406245 h 328"/>
              <a:gd name="T22" fmla="*/ 2147483647 w 3407"/>
              <a:gd name="T23" fmla="*/ 302418737 h 328"/>
              <a:gd name="T24" fmla="*/ 2147483647 w 3407"/>
              <a:gd name="T25" fmla="*/ 302418737 h 328"/>
              <a:gd name="T26" fmla="*/ 2147483647 w 3407"/>
              <a:gd name="T27" fmla="*/ 660280890 h 328"/>
              <a:gd name="T28" fmla="*/ 2147483647 w 3407"/>
              <a:gd name="T29" fmla="*/ 647680907 h 328"/>
              <a:gd name="T30" fmla="*/ 2147483647 w 3407"/>
              <a:gd name="T31" fmla="*/ 826611141 h 328"/>
              <a:gd name="T32" fmla="*/ 2147483647 w 3407"/>
              <a:gd name="T33" fmla="*/ 826611141 h 328"/>
              <a:gd name="T34" fmla="*/ 2147483647 w 3407"/>
              <a:gd name="T35" fmla="*/ 481349069 h 328"/>
              <a:gd name="T36" fmla="*/ 2147483647 w 3407"/>
              <a:gd name="T37" fmla="*/ 491429691 h 328"/>
              <a:gd name="T38" fmla="*/ 2147483647 w 3407"/>
              <a:gd name="T39" fmla="*/ 214212507 h 328"/>
              <a:gd name="T40" fmla="*/ 2147483647 w 3407"/>
              <a:gd name="T41" fmla="*/ 403224949 h 328"/>
              <a:gd name="T42" fmla="*/ 2147483647 w 3407"/>
              <a:gd name="T43" fmla="*/ 390624966 h 328"/>
              <a:gd name="T44" fmla="*/ 2147483647 w 3407"/>
              <a:gd name="T45" fmla="*/ 526711865 h 328"/>
              <a:gd name="T46" fmla="*/ 2147483647 w 3407"/>
              <a:gd name="T47" fmla="*/ 526711865 h 328"/>
              <a:gd name="T48" fmla="*/ 2147483647 w 3407"/>
              <a:gd name="T49" fmla="*/ 592235903 h 328"/>
              <a:gd name="T50" fmla="*/ 2147483647 w 3407"/>
              <a:gd name="T51" fmla="*/ 448587844 h 328"/>
              <a:gd name="T52" fmla="*/ 2147483647 w 3407"/>
              <a:gd name="T53" fmla="*/ 448587844 h 328"/>
              <a:gd name="T54" fmla="*/ 2147483647 w 3407"/>
              <a:gd name="T55" fmla="*/ 312499358 h 328"/>
              <a:gd name="T56" fmla="*/ 2147483647 w 3407"/>
              <a:gd name="T57" fmla="*/ 514111882 h 328"/>
              <a:gd name="T58" fmla="*/ 2147483647 w 3407"/>
              <a:gd name="T59" fmla="*/ 514111882 h 328"/>
              <a:gd name="T60" fmla="*/ 2147483647 w 3407"/>
              <a:gd name="T61" fmla="*/ 826611141 h 328"/>
              <a:gd name="T62" fmla="*/ 2147483647 w 3407"/>
              <a:gd name="T63" fmla="*/ 826611141 h 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07"/>
              <a:gd name="T97" fmla="*/ 0 h 328"/>
              <a:gd name="T98" fmla="*/ 3407 w 3407"/>
              <a:gd name="T99" fmla="*/ 328 h 3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07" h="328">
                <a:moveTo>
                  <a:pt x="0" y="315"/>
                </a:moveTo>
                <a:lnTo>
                  <a:pt x="120" y="315"/>
                </a:lnTo>
                <a:lnTo>
                  <a:pt x="173" y="257"/>
                </a:lnTo>
                <a:lnTo>
                  <a:pt x="248" y="253"/>
                </a:lnTo>
                <a:lnTo>
                  <a:pt x="257" y="173"/>
                </a:lnTo>
                <a:lnTo>
                  <a:pt x="301" y="138"/>
                </a:lnTo>
                <a:lnTo>
                  <a:pt x="425" y="142"/>
                </a:lnTo>
                <a:lnTo>
                  <a:pt x="563" y="0"/>
                </a:lnTo>
                <a:lnTo>
                  <a:pt x="939" y="0"/>
                </a:lnTo>
                <a:lnTo>
                  <a:pt x="988" y="54"/>
                </a:lnTo>
                <a:lnTo>
                  <a:pt x="1201" y="45"/>
                </a:lnTo>
                <a:lnTo>
                  <a:pt x="1263" y="120"/>
                </a:lnTo>
                <a:lnTo>
                  <a:pt x="1325" y="120"/>
                </a:lnTo>
                <a:lnTo>
                  <a:pt x="1453" y="262"/>
                </a:lnTo>
                <a:lnTo>
                  <a:pt x="1626" y="257"/>
                </a:lnTo>
                <a:lnTo>
                  <a:pt x="1693" y="328"/>
                </a:lnTo>
                <a:lnTo>
                  <a:pt x="1848" y="328"/>
                </a:lnTo>
                <a:lnTo>
                  <a:pt x="1985" y="191"/>
                </a:lnTo>
                <a:lnTo>
                  <a:pt x="2096" y="195"/>
                </a:lnTo>
                <a:lnTo>
                  <a:pt x="2198" y="85"/>
                </a:lnTo>
                <a:lnTo>
                  <a:pt x="2273" y="160"/>
                </a:lnTo>
                <a:lnTo>
                  <a:pt x="2428" y="155"/>
                </a:lnTo>
                <a:lnTo>
                  <a:pt x="2477" y="209"/>
                </a:lnTo>
                <a:lnTo>
                  <a:pt x="2707" y="209"/>
                </a:lnTo>
                <a:lnTo>
                  <a:pt x="2729" y="235"/>
                </a:lnTo>
                <a:lnTo>
                  <a:pt x="2800" y="178"/>
                </a:lnTo>
                <a:lnTo>
                  <a:pt x="2960" y="178"/>
                </a:lnTo>
                <a:lnTo>
                  <a:pt x="3004" y="124"/>
                </a:lnTo>
                <a:lnTo>
                  <a:pt x="3102" y="204"/>
                </a:lnTo>
                <a:lnTo>
                  <a:pt x="3199" y="204"/>
                </a:lnTo>
                <a:lnTo>
                  <a:pt x="3323" y="328"/>
                </a:lnTo>
                <a:lnTo>
                  <a:pt x="3407" y="328"/>
                </a:ln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19"/>
          <p:cNvSpPr>
            <a:spLocks/>
          </p:cNvSpPr>
          <p:nvPr/>
        </p:nvSpPr>
        <p:spPr bwMode="auto">
          <a:xfrm>
            <a:off x="814388" y="1371600"/>
            <a:ext cx="1452562" cy="1581150"/>
          </a:xfrm>
          <a:custGeom>
            <a:avLst/>
            <a:gdLst>
              <a:gd name="T0" fmla="*/ 378023306 w 915"/>
              <a:gd name="T1" fmla="*/ 0 h 996"/>
              <a:gd name="T2" fmla="*/ 219252765 w 915"/>
              <a:gd name="T3" fmla="*/ 0 h 996"/>
              <a:gd name="T4" fmla="*/ 219252765 w 915"/>
              <a:gd name="T5" fmla="*/ 430947605 h 996"/>
              <a:gd name="T6" fmla="*/ 0 w 915"/>
              <a:gd name="T7" fmla="*/ 665321285 h 996"/>
              <a:gd name="T8" fmla="*/ 7559673 w 915"/>
              <a:gd name="T9" fmla="*/ 997982027 h 996"/>
              <a:gd name="T10" fmla="*/ 219252765 w 915"/>
              <a:gd name="T11" fmla="*/ 997982027 h 996"/>
              <a:gd name="T12" fmla="*/ 317539593 w 915"/>
              <a:gd name="T13" fmla="*/ 884575818 h 996"/>
              <a:gd name="T14" fmla="*/ 733364425 w 915"/>
              <a:gd name="T15" fmla="*/ 877014557 h 996"/>
              <a:gd name="T16" fmla="*/ 1081145974 w 915"/>
              <a:gd name="T17" fmla="*/ 1232357295 h 996"/>
              <a:gd name="T18" fmla="*/ 1081145974 w 915"/>
              <a:gd name="T19" fmla="*/ 1406247240 h 996"/>
              <a:gd name="T20" fmla="*/ 1307959898 w 915"/>
              <a:gd name="T21" fmla="*/ 1406247240 h 996"/>
              <a:gd name="T22" fmla="*/ 1723786615 w 915"/>
              <a:gd name="T23" fmla="*/ 1829633783 h 996"/>
              <a:gd name="T24" fmla="*/ 1716225358 w 915"/>
              <a:gd name="T25" fmla="*/ 2124492785 h 996"/>
              <a:gd name="T26" fmla="*/ 2124490421 w 915"/>
              <a:gd name="T27" fmla="*/ 2147483647 h 996"/>
              <a:gd name="T28" fmla="*/ 2147483647 w 915"/>
              <a:gd name="T29" fmla="*/ 2147483647 h 9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5"/>
              <a:gd name="T46" fmla="*/ 0 h 996"/>
              <a:gd name="T47" fmla="*/ 915 w 915"/>
              <a:gd name="T48" fmla="*/ 996 h 9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5" h="996">
                <a:moveTo>
                  <a:pt x="150" y="0"/>
                </a:moveTo>
                <a:lnTo>
                  <a:pt x="87" y="0"/>
                </a:lnTo>
                <a:lnTo>
                  <a:pt x="87" y="171"/>
                </a:lnTo>
                <a:lnTo>
                  <a:pt x="0" y="264"/>
                </a:lnTo>
                <a:lnTo>
                  <a:pt x="3" y="396"/>
                </a:lnTo>
                <a:lnTo>
                  <a:pt x="87" y="396"/>
                </a:lnTo>
                <a:lnTo>
                  <a:pt x="126" y="351"/>
                </a:lnTo>
                <a:lnTo>
                  <a:pt x="291" y="348"/>
                </a:lnTo>
                <a:lnTo>
                  <a:pt x="429" y="489"/>
                </a:lnTo>
                <a:lnTo>
                  <a:pt x="429" y="558"/>
                </a:lnTo>
                <a:lnTo>
                  <a:pt x="519" y="558"/>
                </a:lnTo>
                <a:lnTo>
                  <a:pt x="684" y="726"/>
                </a:lnTo>
                <a:lnTo>
                  <a:pt x="681" y="843"/>
                </a:lnTo>
                <a:lnTo>
                  <a:pt x="843" y="996"/>
                </a:lnTo>
                <a:lnTo>
                  <a:pt x="915" y="993"/>
                </a:lnTo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Freeform 20"/>
          <p:cNvSpPr>
            <a:spLocks/>
          </p:cNvSpPr>
          <p:nvPr/>
        </p:nvSpPr>
        <p:spPr bwMode="auto">
          <a:xfrm>
            <a:off x="1557338" y="2938463"/>
            <a:ext cx="719137" cy="814387"/>
          </a:xfrm>
          <a:custGeom>
            <a:avLst/>
            <a:gdLst>
              <a:gd name="T0" fmla="*/ 0 w 453"/>
              <a:gd name="T1" fmla="*/ 1292838350 h 513"/>
              <a:gd name="T2" fmla="*/ 241934866 w 453"/>
              <a:gd name="T3" fmla="*/ 1058463281 h 513"/>
              <a:gd name="T4" fmla="*/ 241934866 w 453"/>
              <a:gd name="T5" fmla="*/ 831650855 h 513"/>
              <a:gd name="T6" fmla="*/ 370461917 w 453"/>
              <a:gd name="T7" fmla="*/ 710683486 h 513"/>
              <a:gd name="T8" fmla="*/ 234373611 w 453"/>
              <a:gd name="T9" fmla="*/ 582154864 h 513"/>
              <a:gd name="T10" fmla="*/ 241934866 w 453"/>
              <a:gd name="T11" fmla="*/ 400703713 h 513"/>
              <a:gd name="T12" fmla="*/ 370461917 w 453"/>
              <a:gd name="T13" fmla="*/ 249494502 h 513"/>
              <a:gd name="T14" fmla="*/ 514111577 w 453"/>
              <a:gd name="T15" fmla="*/ 393144046 h 513"/>
              <a:gd name="T16" fmla="*/ 710683575 w 453"/>
              <a:gd name="T17" fmla="*/ 211692994 h 513"/>
              <a:gd name="T18" fmla="*/ 937497617 w 453"/>
              <a:gd name="T19" fmla="*/ 219252660 h 513"/>
              <a:gd name="T20" fmla="*/ 1141629283 w 453"/>
              <a:gd name="T21" fmla="*/ 0 h 5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3"/>
              <a:gd name="T34" fmla="*/ 0 h 513"/>
              <a:gd name="T35" fmla="*/ 453 w 453"/>
              <a:gd name="T36" fmla="*/ 513 h 5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3" h="513">
                <a:moveTo>
                  <a:pt x="0" y="513"/>
                </a:moveTo>
                <a:lnTo>
                  <a:pt x="96" y="420"/>
                </a:lnTo>
                <a:lnTo>
                  <a:pt x="96" y="330"/>
                </a:lnTo>
                <a:lnTo>
                  <a:pt x="147" y="282"/>
                </a:lnTo>
                <a:lnTo>
                  <a:pt x="93" y="231"/>
                </a:lnTo>
                <a:lnTo>
                  <a:pt x="96" y="159"/>
                </a:lnTo>
                <a:lnTo>
                  <a:pt x="147" y="99"/>
                </a:lnTo>
                <a:lnTo>
                  <a:pt x="204" y="156"/>
                </a:lnTo>
                <a:lnTo>
                  <a:pt x="282" y="84"/>
                </a:lnTo>
                <a:lnTo>
                  <a:pt x="372" y="87"/>
                </a:lnTo>
                <a:lnTo>
                  <a:pt x="453" y="0"/>
                </a:lnTo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21"/>
          <p:cNvSpPr>
            <a:spLocks/>
          </p:cNvSpPr>
          <p:nvPr/>
        </p:nvSpPr>
        <p:spPr bwMode="auto">
          <a:xfrm>
            <a:off x="1117600" y="3752850"/>
            <a:ext cx="469900" cy="2584450"/>
          </a:xfrm>
          <a:custGeom>
            <a:avLst/>
            <a:gdLst>
              <a:gd name="T0" fmla="*/ 715724278 w 296"/>
              <a:gd name="T1" fmla="*/ 0 h 1628"/>
              <a:gd name="T2" fmla="*/ 393144312 w 296"/>
              <a:gd name="T3" fmla="*/ 312499380 h 1628"/>
              <a:gd name="T4" fmla="*/ 0 w 296"/>
              <a:gd name="T5" fmla="*/ 312499380 h 1628"/>
              <a:gd name="T6" fmla="*/ 0 w 296"/>
              <a:gd name="T7" fmla="*/ 635079383 h 1628"/>
              <a:gd name="T8" fmla="*/ 292338104 w 296"/>
              <a:gd name="T9" fmla="*/ 947578863 h 1628"/>
              <a:gd name="T10" fmla="*/ 282257483 w 296"/>
              <a:gd name="T11" fmla="*/ 1300400632 h 1628"/>
              <a:gd name="T12" fmla="*/ 70564371 w 296"/>
              <a:gd name="T13" fmla="*/ 1502013071 h 1628"/>
              <a:gd name="T14" fmla="*/ 50403117 w 296"/>
              <a:gd name="T15" fmla="*/ 1975802701 h 1628"/>
              <a:gd name="T16" fmla="*/ 191531846 w 296"/>
              <a:gd name="T17" fmla="*/ 2106850787 h 1628"/>
              <a:gd name="T18" fmla="*/ 191531846 w 296"/>
              <a:gd name="T19" fmla="*/ 2147483647 h 1628"/>
              <a:gd name="T20" fmla="*/ 362902450 w 296"/>
              <a:gd name="T21" fmla="*/ 2147483647 h 1628"/>
              <a:gd name="T22" fmla="*/ 342741208 w 296"/>
              <a:gd name="T23" fmla="*/ 2147483647 h 1628"/>
              <a:gd name="T24" fmla="*/ 514111861 w 296"/>
              <a:gd name="T25" fmla="*/ 2147483647 h 1628"/>
              <a:gd name="T26" fmla="*/ 504031241 w 296"/>
              <a:gd name="T27" fmla="*/ 2147483647 h 1628"/>
              <a:gd name="T28" fmla="*/ 745966141 w 296"/>
              <a:gd name="T29" fmla="*/ 2147483647 h 1628"/>
              <a:gd name="T30" fmla="*/ 745966141 w 296"/>
              <a:gd name="T31" fmla="*/ 2147483647 h 16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6"/>
              <a:gd name="T49" fmla="*/ 0 h 1628"/>
              <a:gd name="T50" fmla="*/ 296 w 296"/>
              <a:gd name="T51" fmla="*/ 1628 h 16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6" h="1628">
                <a:moveTo>
                  <a:pt x="284" y="0"/>
                </a:moveTo>
                <a:lnTo>
                  <a:pt x="156" y="124"/>
                </a:lnTo>
                <a:lnTo>
                  <a:pt x="0" y="124"/>
                </a:lnTo>
                <a:lnTo>
                  <a:pt x="0" y="252"/>
                </a:lnTo>
                <a:lnTo>
                  <a:pt x="116" y="376"/>
                </a:lnTo>
                <a:lnTo>
                  <a:pt x="112" y="516"/>
                </a:lnTo>
                <a:lnTo>
                  <a:pt x="28" y="596"/>
                </a:lnTo>
                <a:lnTo>
                  <a:pt x="20" y="784"/>
                </a:lnTo>
                <a:lnTo>
                  <a:pt x="76" y="836"/>
                </a:lnTo>
                <a:lnTo>
                  <a:pt x="76" y="1000"/>
                </a:lnTo>
                <a:lnTo>
                  <a:pt x="144" y="1056"/>
                </a:lnTo>
                <a:lnTo>
                  <a:pt x="136" y="1256"/>
                </a:lnTo>
                <a:lnTo>
                  <a:pt x="204" y="1308"/>
                </a:lnTo>
                <a:lnTo>
                  <a:pt x="200" y="1456"/>
                </a:lnTo>
                <a:lnTo>
                  <a:pt x="296" y="1544"/>
                </a:lnTo>
                <a:lnTo>
                  <a:pt x="296" y="1628"/>
                </a:lnTo>
              </a:path>
            </a:pathLst>
          </a:cu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Freeform 22"/>
          <p:cNvSpPr>
            <a:spLocks/>
          </p:cNvSpPr>
          <p:nvPr/>
        </p:nvSpPr>
        <p:spPr bwMode="auto">
          <a:xfrm>
            <a:off x="3606800" y="3803650"/>
            <a:ext cx="3898900" cy="1200150"/>
          </a:xfrm>
          <a:custGeom>
            <a:avLst/>
            <a:gdLst>
              <a:gd name="T0" fmla="*/ 0 w 2456"/>
              <a:gd name="T1" fmla="*/ 1905238303 h 756"/>
              <a:gd name="T2" fmla="*/ 413305560 w 2456"/>
              <a:gd name="T3" fmla="*/ 1502013037 h 756"/>
              <a:gd name="T4" fmla="*/ 645159942 w 2456"/>
              <a:gd name="T5" fmla="*/ 1522174280 h 756"/>
              <a:gd name="T6" fmla="*/ 766127394 w 2456"/>
              <a:gd name="T7" fmla="*/ 1421368063 h 756"/>
              <a:gd name="T8" fmla="*/ 1431448578 w 2456"/>
              <a:gd name="T9" fmla="*/ 1421368063 h 756"/>
              <a:gd name="T10" fmla="*/ 1491932304 w 2456"/>
              <a:gd name="T11" fmla="*/ 1360884332 h 756"/>
              <a:gd name="T12" fmla="*/ 1794351330 w 2456"/>
              <a:gd name="T13" fmla="*/ 1381045576 h 756"/>
              <a:gd name="T14" fmla="*/ 1794351330 w 2456"/>
              <a:gd name="T15" fmla="*/ 1098788167 h 756"/>
              <a:gd name="T16" fmla="*/ 2036286234 w 2456"/>
              <a:gd name="T17" fmla="*/ 826611181 h 756"/>
              <a:gd name="T18" fmla="*/ 2147483647 w 2456"/>
              <a:gd name="T19" fmla="*/ 846772623 h 756"/>
              <a:gd name="T20" fmla="*/ 2147483647 w 2456"/>
              <a:gd name="T21" fmla="*/ 645159990 h 756"/>
              <a:gd name="T22" fmla="*/ 2147483647 w 2456"/>
              <a:gd name="T23" fmla="*/ 614918125 h 756"/>
              <a:gd name="T24" fmla="*/ 2147483647 w 2456"/>
              <a:gd name="T25" fmla="*/ 766127451 h 756"/>
              <a:gd name="T26" fmla="*/ 2147483647 w 2456"/>
              <a:gd name="T27" fmla="*/ 776208073 h 756"/>
              <a:gd name="T28" fmla="*/ 2147483647 w 2456"/>
              <a:gd name="T29" fmla="*/ 241935021 h 756"/>
              <a:gd name="T30" fmla="*/ 2147483647 w 2456"/>
              <a:gd name="T31" fmla="*/ 252015643 h 756"/>
              <a:gd name="T32" fmla="*/ 2147483647 w 2456"/>
              <a:gd name="T33" fmla="*/ 10080625 h 756"/>
              <a:gd name="T34" fmla="*/ 2147483647 w 2456"/>
              <a:gd name="T35" fmla="*/ 0 h 756"/>
              <a:gd name="T36" fmla="*/ 2147483647 w 2456"/>
              <a:gd name="T37" fmla="*/ 504031286 h 756"/>
              <a:gd name="T38" fmla="*/ 2147483647 w 2456"/>
              <a:gd name="T39" fmla="*/ 483870042 h 7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6"/>
              <a:gd name="T61" fmla="*/ 0 h 756"/>
              <a:gd name="T62" fmla="*/ 2456 w 2456"/>
              <a:gd name="T63" fmla="*/ 756 h 7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6" h="756">
                <a:moveTo>
                  <a:pt x="0" y="756"/>
                </a:moveTo>
                <a:lnTo>
                  <a:pt x="164" y="596"/>
                </a:lnTo>
                <a:lnTo>
                  <a:pt x="256" y="604"/>
                </a:lnTo>
                <a:lnTo>
                  <a:pt x="304" y="564"/>
                </a:lnTo>
                <a:lnTo>
                  <a:pt x="568" y="564"/>
                </a:lnTo>
                <a:lnTo>
                  <a:pt x="592" y="540"/>
                </a:lnTo>
                <a:lnTo>
                  <a:pt x="712" y="548"/>
                </a:lnTo>
                <a:lnTo>
                  <a:pt x="712" y="436"/>
                </a:lnTo>
                <a:lnTo>
                  <a:pt x="808" y="328"/>
                </a:lnTo>
                <a:lnTo>
                  <a:pt x="1104" y="336"/>
                </a:lnTo>
                <a:lnTo>
                  <a:pt x="1184" y="256"/>
                </a:lnTo>
                <a:lnTo>
                  <a:pt x="1380" y="244"/>
                </a:lnTo>
                <a:lnTo>
                  <a:pt x="1440" y="304"/>
                </a:lnTo>
                <a:lnTo>
                  <a:pt x="1508" y="308"/>
                </a:lnTo>
                <a:lnTo>
                  <a:pt x="1724" y="96"/>
                </a:lnTo>
                <a:lnTo>
                  <a:pt x="1952" y="100"/>
                </a:lnTo>
                <a:lnTo>
                  <a:pt x="2040" y="4"/>
                </a:lnTo>
                <a:lnTo>
                  <a:pt x="2180" y="0"/>
                </a:lnTo>
                <a:lnTo>
                  <a:pt x="2384" y="200"/>
                </a:lnTo>
                <a:lnTo>
                  <a:pt x="2456" y="192"/>
                </a:lnTo>
              </a:path>
            </a:pathLst>
          </a:custGeom>
          <a:noFill/>
          <a:ln w="539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Freeform 23"/>
          <p:cNvSpPr>
            <a:spLocks/>
          </p:cNvSpPr>
          <p:nvPr/>
        </p:nvSpPr>
        <p:spPr bwMode="auto">
          <a:xfrm>
            <a:off x="3594100" y="4899025"/>
            <a:ext cx="2216150" cy="768350"/>
          </a:xfrm>
          <a:custGeom>
            <a:avLst/>
            <a:gdLst>
              <a:gd name="T0" fmla="*/ 0 w 1396"/>
              <a:gd name="T1" fmla="*/ 131048142 h 484"/>
              <a:gd name="T2" fmla="*/ 897175708 w 1396"/>
              <a:gd name="T3" fmla="*/ 141128764 h 484"/>
              <a:gd name="T4" fmla="*/ 1028223787 w 1396"/>
              <a:gd name="T5" fmla="*/ 10080626 h 484"/>
              <a:gd name="T6" fmla="*/ 1552416104 w 1396"/>
              <a:gd name="T7" fmla="*/ 0 h 484"/>
              <a:gd name="T8" fmla="*/ 1723787066 w 1396"/>
              <a:gd name="T9" fmla="*/ 181451254 h 484"/>
              <a:gd name="T10" fmla="*/ 1945560738 w 1396"/>
              <a:gd name="T11" fmla="*/ 171370631 h 484"/>
              <a:gd name="T12" fmla="*/ 2046366953 w 1396"/>
              <a:gd name="T13" fmla="*/ 282257528 h 484"/>
              <a:gd name="T14" fmla="*/ 2147483647 w 1396"/>
              <a:gd name="T15" fmla="*/ 282257528 h 484"/>
              <a:gd name="T16" fmla="*/ 2147483647 w 1396"/>
              <a:gd name="T17" fmla="*/ 282257528 h 484"/>
              <a:gd name="T18" fmla="*/ 2147483647 w 1396"/>
              <a:gd name="T19" fmla="*/ 554434434 h 484"/>
              <a:gd name="T20" fmla="*/ 2147483647 w 1396"/>
              <a:gd name="T21" fmla="*/ 735885638 h 484"/>
              <a:gd name="T22" fmla="*/ 2147483647 w 1396"/>
              <a:gd name="T23" fmla="*/ 745966260 h 484"/>
              <a:gd name="T24" fmla="*/ 2147483647 w 1396"/>
              <a:gd name="T25" fmla="*/ 1149191357 h 484"/>
              <a:gd name="T26" fmla="*/ 2147483647 w 1396"/>
              <a:gd name="T27" fmla="*/ 1219755714 h 484"/>
              <a:gd name="T28" fmla="*/ 2147483647 w 1396"/>
              <a:gd name="T29" fmla="*/ 1149191357 h 4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96"/>
              <a:gd name="T46" fmla="*/ 0 h 484"/>
              <a:gd name="T47" fmla="*/ 1396 w 1396"/>
              <a:gd name="T48" fmla="*/ 484 h 4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96" h="484">
                <a:moveTo>
                  <a:pt x="0" y="52"/>
                </a:moveTo>
                <a:lnTo>
                  <a:pt x="356" y="56"/>
                </a:lnTo>
                <a:lnTo>
                  <a:pt x="408" y="4"/>
                </a:lnTo>
                <a:lnTo>
                  <a:pt x="616" y="0"/>
                </a:lnTo>
                <a:lnTo>
                  <a:pt x="684" y="72"/>
                </a:lnTo>
                <a:lnTo>
                  <a:pt x="772" y="68"/>
                </a:lnTo>
                <a:lnTo>
                  <a:pt x="812" y="112"/>
                </a:lnTo>
                <a:lnTo>
                  <a:pt x="1008" y="112"/>
                </a:lnTo>
                <a:lnTo>
                  <a:pt x="1036" y="112"/>
                </a:lnTo>
                <a:lnTo>
                  <a:pt x="1032" y="220"/>
                </a:lnTo>
                <a:lnTo>
                  <a:pt x="1108" y="292"/>
                </a:lnTo>
                <a:lnTo>
                  <a:pt x="1212" y="296"/>
                </a:lnTo>
                <a:lnTo>
                  <a:pt x="1376" y="456"/>
                </a:lnTo>
                <a:lnTo>
                  <a:pt x="1396" y="484"/>
                </a:lnTo>
                <a:lnTo>
                  <a:pt x="1368" y="456"/>
                </a:lnTo>
              </a:path>
            </a:pathLst>
          </a:custGeom>
          <a:noFill/>
          <a:ln w="539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4"/>
          <p:cNvSpPr>
            <a:spLocks/>
          </p:cNvSpPr>
          <p:nvPr/>
        </p:nvSpPr>
        <p:spPr bwMode="auto">
          <a:xfrm>
            <a:off x="1568450" y="3736975"/>
            <a:ext cx="2038350" cy="1250950"/>
          </a:xfrm>
          <a:custGeom>
            <a:avLst/>
            <a:gdLst>
              <a:gd name="T0" fmla="*/ 0 w 1284"/>
              <a:gd name="T1" fmla="*/ 0 h 788"/>
              <a:gd name="T2" fmla="*/ 332660598 w 1284"/>
              <a:gd name="T3" fmla="*/ 342741243 h 788"/>
              <a:gd name="T4" fmla="*/ 766127407 w 1284"/>
              <a:gd name="T5" fmla="*/ 342741243 h 788"/>
              <a:gd name="T6" fmla="*/ 1088707483 w 1284"/>
              <a:gd name="T7" fmla="*/ 665321242 h 788"/>
              <a:gd name="T8" fmla="*/ 1088707483 w 1284"/>
              <a:gd name="T9" fmla="*/ 796369327 h 788"/>
              <a:gd name="T10" fmla="*/ 1310481149 w 1284"/>
              <a:gd name="T11" fmla="*/ 1018143206 h 788"/>
              <a:gd name="T12" fmla="*/ 1330642391 w 1284"/>
              <a:gd name="T13" fmla="*/ 1290319997 h 788"/>
              <a:gd name="T14" fmla="*/ 1451609845 w 1284"/>
              <a:gd name="T15" fmla="*/ 1421368082 h 788"/>
              <a:gd name="T16" fmla="*/ 1774190119 w 1284"/>
              <a:gd name="T17" fmla="*/ 1431448703 h 788"/>
              <a:gd name="T18" fmla="*/ 1864915710 w 1284"/>
              <a:gd name="T19" fmla="*/ 1532254922 h 788"/>
              <a:gd name="T20" fmla="*/ 2147173102 w 1284"/>
              <a:gd name="T21" fmla="*/ 1542335544 h 788"/>
              <a:gd name="T22" fmla="*/ 2147483647 w 1284"/>
              <a:gd name="T23" fmla="*/ 1693545269 h 788"/>
              <a:gd name="T24" fmla="*/ 2147483647 w 1284"/>
              <a:gd name="T25" fmla="*/ 1703625891 h 788"/>
              <a:gd name="T26" fmla="*/ 2147483647 w 1284"/>
              <a:gd name="T27" fmla="*/ 1985883303 h 788"/>
              <a:gd name="T28" fmla="*/ 2147483647 w 1284"/>
              <a:gd name="T29" fmla="*/ 1975802682 h 7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4"/>
              <a:gd name="T46" fmla="*/ 0 h 788"/>
              <a:gd name="T47" fmla="*/ 1284 w 1284"/>
              <a:gd name="T48" fmla="*/ 788 h 7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4" h="788">
                <a:moveTo>
                  <a:pt x="0" y="0"/>
                </a:moveTo>
                <a:lnTo>
                  <a:pt x="132" y="136"/>
                </a:lnTo>
                <a:lnTo>
                  <a:pt x="304" y="136"/>
                </a:lnTo>
                <a:lnTo>
                  <a:pt x="432" y="264"/>
                </a:lnTo>
                <a:lnTo>
                  <a:pt x="432" y="316"/>
                </a:lnTo>
                <a:lnTo>
                  <a:pt x="520" y="404"/>
                </a:lnTo>
                <a:lnTo>
                  <a:pt x="528" y="512"/>
                </a:lnTo>
                <a:lnTo>
                  <a:pt x="576" y="564"/>
                </a:lnTo>
                <a:lnTo>
                  <a:pt x="704" y="568"/>
                </a:lnTo>
                <a:lnTo>
                  <a:pt x="740" y="608"/>
                </a:lnTo>
                <a:lnTo>
                  <a:pt x="852" y="612"/>
                </a:lnTo>
                <a:lnTo>
                  <a:pt x="912" y="672"/>
                </a:lnTo>
                <a:lnTo>
                  <a:pt x="1068" y="676"/>
                </a:lnTo>
                <a:lnTo>
                  <a:pt x="1176" y="788"/>
                </a:lnTo>
                <a:lnTo>
                  <a:pt x="1284" y="784"/>
                </a:lnTo>
              </a:path>
            </a:pathLst>
          </a:custGeom>
          <a:noFill/>
          <a:ln w="539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Freeform 25"/>
          <p:cNvSpPr>
            <a:spLocks/>
          </p:cNvSpPr>
          <p:nvPr/>
        </p:nvSpPr>
        <p:spPr bwMode="auto">
          <a:xfrm>
            <a:off x="912813" y="3198813"/>
            <a:ext cx="676275" cy="566737"/>
          </a:xfrm>
          <a:custGeom>
            <a:avLst/>
            <a:gdLst>
              <a:gd name="T0" fmla="*/ 1073586652 w 426"/>
              <a:gd name="T1" fmla="*/ 899694283 h 357"/>
              <a:gd name="T2" fmla="*/ 589716592 w 426"/>
              <a:gd name="T3" fmla="*/ 423385930 h 357"/>
              <a:gd name="T4" fmla="*/ 415826555 w 426"/>
              <a:gd name="T5" fmla="*/ 423385930 h 357"/>
              <a:gd name="T6" fmla="*/ 0 w 426"/>
              <a:gd name="T7" fmla="*/ 0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357"/>
              <a:gd name="T14" fmla="*/ 426 w 426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357">
                <a:moveTo>
                  <a:pt x="426" y="357"/>
                </a:moveTo>
                <a:lnTo>
                  <a:pt x="234" y="168"/>
                </a:lnTo>
                <a:lnTo>
                  <a:pt x="165" y="168"/>
                </a:lnTo>
                <a:lnTo>
                  <a:pt x="0" y="0"/>
                </a:lnTo>
              </a:path>
            </a:pathLst>
          </a:custGeom>
          <a:noFill/>
          <a:ln w="539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26"/>
          <p:cNvSpPr>
            <a:spLocks/>
          </p:cNvSpPr>
          <p:nvPr/>
        </p:nvSpPr>
        <p:spPr bwMode="auto">
          <a:xfrm>
            <a:off x="1698625" y="3598863"/>
            <a:ext cx="4579938" cy="481012"/>
          </a:xfrm>
          <a:custGeom>
            <a:avLst/>
            <a:gdLst>
              <a:gd name="T0" fmla="*/ 0 w 2885"/>
              <a:gd name="T1" fmla="*/ 0 h 303"/>
              <a:gd name="T2" fmla="*/ 315020352 w 2885"/>
              <a:gd name="T3" fmla="*/ 0 h 303"/>
              <a:gd name="T4" fmla="*/ 461189480 w 2885"/>
              <a:gd name="T5" fmla="*/ 146168901 h 303"/>
              <a:gd name="T6" fmla="*/ 980341747 w 2885"/>
              <a:gd name="T7" fmla="*/ 146168901 h 303"/>
              <a:gd name="T8" fmla="*/ 1113909204 w 2885"/>
              <a:gd name="T9" fmla="*/ 289816856 h 303"/>
              <a:gd name="T10" fmla="*/ 1597779093 w 2885"/>
              <a:gd name="T11" fmla="*/ 289816856 h 303"/>
              <a:gd name="T12" fmla="*/ 1683464783 w 2885"/>
              <a:gd name="T13" fmla="*/ 181451038 h 303"/>
              <a:gd name="T14" fmla="*/ 2129533130 w 2885"/>
              <a:gd name="T15" fmla="*/ 168849481 h 303"/>
              <a:gd name="T16" fmla="*/ 2147483647 w 2885"/>
              <a:gd name="T17" fmla="*/ 327619939 h 303"/>
              <a:gd name="T18" fmla="*/ 2147483647 w 2885"/>
              <a:gd name="T19" fmla="*/ 340219909 h 303"/>
              <a:gd name="T20" fmla="*/ 2147483647 w 2885"/>
              <a:gd name="T21" fmla="*/ 388103602 h 303"/>
              <a:gd name="T22" fmla="*/ 2147483647 w 2885"/>
              <a:gd name="T23" fmla="*/ 241934750 h 303"/>
              <a:gd name="T24" fmla="*/ 2147483647 w 2885"/>
              <a:gd name="T25" fmla="*/ 241934750 h 303"/>
              <a:gd name="T26" fmla="*/ 2147483647 w 2885"/>
              <a:gd name="T27" fmla="*/ 509071027 h 303"/>
              <a:gd name="T28" fmla="*/ 2147483647 w 2885"/>
              <a:gd name="T29" fmla="*/ 509071027 h 303"/>
              <a:gd name="T30" fmla="*/ 2147483647 w 2885"/>
              <a:gd name="T31" fmla="*/ 617436795 h 303"/>
              <a:gd name="T32" fmla="*/ 2147483647 w 2885"/>
              <a:gd name="T33" fmla="*/ 642638322 h 303"/>
              <a:gd name="T34" fmla="*/ 2147483647 w 2885"/>
              <a:gd name="T35" fmla="*/ 483869501 h 303"/>
              <a:gd name="T36" fmla="*/ 2147483647 w 2885"/>
              <a:gd name="T37" fmla="*/ 483869501 h 303"/>
              <a:gd name="T38" fmla="*/ 2147483647 w 2885"/>
              <a:gd name="T39" fmla="*/ 362902076 h 303"/>
              <a:gd name="T40" fmla="*/ 2147483647 w 2885"/>
              <a:gd name="T41" fmla="*/ 556953133 h 303"/>
              <a:gd name="T42" fmla="*/ 2147483647 w 2885"/>
              <a:gd name="T43" fmla="*/ 569554689 h 303"/>
              <a:gd name="T44" fmla="*/ 2147483647 w 2885"/>
              <a:gd name="T45" fmla="*/ 763605647 h 303"/>
              <a:gd name="T46" fmla="*/ 2147483647 w 2885"/>
              <a:gd name="T47" fmla="*/ 556953133 h 303"/>
              <a:gd name="T48" fmla="*/ 2147483647 w 2885"/>
              <a:gd name="T49" fmla="*/ 544353163 h 303"/>
              <a:gd name="T50" fmla="*/ 2147483647 w 2885"/>
              <a:gd name="T51" fmla="*/ 362902076 h 303"/>
              <a:gd name="T52" fmla="*/ 2147483647 w 2885"/>
              <a:gd name="T53" fmla="*/ 362902076 h 303"/>
              <a:gd name="T54" fmla="*/ 2147483647 w 2885"/>
              <a:gd name="T55" fmla="*/ 496469470 h 303"/>
              <a:gd name="T56" fmla="*/ 2147483647 w 2885"/>
              <a:gd name="T57" fmla="*/ 471267944 h 303"/>
              <a:gd name="T58" fmla="*/ 2147483647 w 2885"/>
              <a:gd name="T59" fmla="*/ 642638322 h 30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885"/>
              <a:gd name="T91" fmla="*/ 0 h 303"/>
              <a:gd name="T92" fmla="*/ 2885 w 2885"/>
              <a:gd name="T93" fmla="*/ 303 h 30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885" h="303">
                <a:moveTo>
                  <a:pt x="0" y="0"/>
                </a:moveTo>
                <a:lnTo>
                  <a:pt x="125" y="0"/>
                </a:lnTo>
                <a:lnTo>
                  <a:pt x="183" y="58"/>
                </a:lnTo>
                <a:lnTo>
                  <a:pt x="389" y="58"/>
                </a:lnTo>
                <a:lnTo>
                  <a:pt x="442" y="115"/>
                </a:lnTo>
                <a:lnTo>
                  <a:pt x="634" y="115"/>
                </a:lnTo>
                <a:lnTo>
                  <a:pt x="668" y="72"/>
                </a:lnTo>
                <a:lnTo>
                  <a:pt x="845" y="67"/>
                </a:lnTo>
                <a:lnTo>
                  <a:pt x="893" y="130"/>
                </a:lnTo>
                <a:lnTo>
                  <a:pt x="960" y="135"/>
                </a:lnTo>
                <a:lnTo>
                  <a:pt x="994" y="154"/>
                </a:lnTo>
                <a:lnTo>
                  <a:pt x="1042" y="96"/>
                </a:lnTo>
                <a:lnTo>
                  <a:pt x="1176" y="96"/>
                </a:lnTo>
                <a:lnTo>
                  <a:pt x="1277" y="202"/>
                </a:lnTo>
                <a:lnTo>
                  <a:pt x="1330" y="202"/>
                </a:lnTo>
                <a:lnTo>
                  <a:pt x="1383" y="245"/>
                </a:lnTo>
                <a:lnTo>
                  <a:pt x="1460" y="255"/>
                </a:lnTo>
                <a:lnTo>
                  <a:pt x="1522" y="192"/>
                </a:lnTo>
                <a:lnTo>
                  <a:pt x="1652" y="192"/>
                </a:lnTo>
                <a:lnTo>
                  <a:pt x="1695" y="144"/>
                </a:lnTo>
                <a:lnTo>
                  <a:pt x="1781" y="221"/>
                </a:lnTo>
                <a:lnTo>
                  <a:pt x="1863" y="226"/>
                </a:lnTo>
                <a:lnTo>
                  <a:pt x="1935" y="303"/>
                </a:lnTo>
                <a:lnTo>
                  <a:pt x="2021" y="221"/>
                </a:lnTo>
                <a:lnTo>
                  <a:pt x="2160" y="216"/>
                </a:lnTo>
                <a:lnTo>
                  <a:pt x="2228" y="144"/>
                </a:lnTo>
                <a:lnTo>
                  <a:pt x="2420" y="144"/>
                </a:lnTo>
                <a:lnTo>
                  <a:pt x="2477" y="197"/>
                </a:lnTo>
                <a:lnTo>
                  <a:pt x="2832" y="187"/>
                </a:lnTo>
                <a:lnTo>
                  <a:pt x="2885" y="255"/>
                </a:ln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7"/>
          <p:cNvSpPr>
            <a:spLocks noChangeShapeType="1"/>
          </p:cNvSpPr>
          <p:nvPr/>
        </p:nvSpPr>
        <p:spPr bwMode="auto">
          <a:xfrm flipV="1">
            <a:off x="8316913" y="1684338"/>
            <a:ext cx="158750" cy="173037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8"/>
          <p:cNvSpPr>
            <a:spLocks noChangeShapeType="1"/>
          </p:cNvSpPr>
          <p:nvPr/>
        </p:nvSpPr>
        <p:spPr bwMode="auto">
          <a:xfrm>
            <a:off x="1582738" y="6270625"/>
            <a:ext cx="0" cy="41275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9"/>
          <p:cNvSpPr>
            <a:spLocks noChangeShapeType="1"/>
          </p:cNvSpPr>
          <p:nvPr/>
        </p:nvSpPr>
        <p:spPr bwMode="auto">
          <a:xfrm flipH="1" flipV="1">
            <a:off x="536575" y="3009900"/>
            <a:ext cx="363538" cy="198438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0"/>
          <p:cNvSpPr>
            <a:spLocks noChangeShapeType="1"/>
          </p:cNvSpPr>
          <p:nvPr/>
        </p:nvSpPr>
        <p:spPr bwMode="auto">
          <a:xfrm>
            <a:off x="5805488" y="5689600"/>
            <a:ext cx="146050" cy="160338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1"/>
          <p:cNvSpPr>
            <a:spLocks noChangeShapeType="1"/>
          </p:cNvSpPr>
          <p:nvPr/>
        </p:nvSpPr>
        <p:spPr bwMode="auto">
          <a:xfrm flipH="1" flipV="1">
            <a:off x="5162550" y="1497013"/>
            <a:ext cx="246063" cy="20161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32"/>
          <p:cNvSpPr>
            <a:spLocks noChangeShapeType="1"/>
          </p:cNvSpPr>
          <p:nvPr/>
        </p:nvSpPr>
        <p:spPr bwMode="auto">
          <a:xfrm flipH="1">
            <a:off x="1978025" y="3500438"/>
            <a:ext cx="217488" cy="20320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33"/>
          <p:cNvSpPr>
            <a:spLocks noChangeShapeType="1"/>
          </p:cNvSpPr>
          <p:nvPr/>
        </p:nvSpPr>
        <p:spPr bwMode="auto">
          <a:xfrm flipV="1">
            <a:off x="1058863" y="885825"/>
            <a:ext cx="219075" cy="477838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4"/>
          <p:cNvSpPr>
            <a:spLocks noChangeShapeType="1"/>
          </p:cNvSpPr>
          <p:nvPr/>
        </p:nvSpPr>
        <p:spPr bwMode="auto">
          <a:xfrm>
            <a:off x="6284913" y="5630863"/>
            <a:ext cx="595312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WordArt 35"/>
          <p:cNvSpPr>
            <a:spLocks noChangeArrowheads="1" noChangeShapeType="1" noTextEdit="1"/>
          </p:cNvSpPr>
          <p:nvPr/>
        </p:nvSpPr>
        <p:spPr bwMode="auto">
          <a:xfrm>
            <a:off x="7059613" y="5562600"/>
            <a:ext cx="971550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Коридор І</a:t>
            </a:r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 </a:t>
            </a:r>
          </a:p>
        </p:txBody>
      </p:sp>
      <p:sp>
        <p:nvSpPr>
          <p:cNvPr id="15394" name="Line 36"/>
          <p:cNvSpPr>
            <a:spLocks noChangeShapeType="1"/>
          </p:cNvSpPr>
          <p:nvPr/>
        </p:nvSpPr>
        <p:spPr bwMode="auto">
          <a:xfrm flipV="1">
            <a:off x="6299200" y="5965825"/>
            <a:ext cx="593725" cy="14288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WordArt 37"/>
          <p:cNvSpPr>
            <a:spLocks noChangeArrowheads="1" noChangeShapeType="1" noTextEdit="1"/>
          </p:cNvSpPr>
          <p:nvPr/>
        </p:nvSpPr>
        <p:spPr bwMode="auto">
          <a:xfrm>
            <a:off x="7067550" y="5872163"/>
            <a:ext cx="962025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Коридор Х  </a:t>
            </a:r>
            <a:endParaRPr lang="en-US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96" name="Line 38"/>
          <p:cNvSpPr>
            <a:spLocks noChangeShapeType="1"/>
          </p:cNvSpPr>
          <p:nvPr/>
        </p:nvSpPr>
        <p:spPr bwMode="auto">
          <a:xfrm>
            <a:off x="8059738" y="2846388"/>
            <a:ext cx="434975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39"/>
          <p:cNvSpPr>
            <a:spLocks noChangeShapeType="1"/>
          </p:cNvSpPr>
          <p:nvPr/>
        </p:nvSpPr>
        <p:spPr bwMode="auto">
          <a:xfrm>
            <a:off x="7504113" y="4106863"/>
            <a:ext cx="522287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Line 40"/>
          <p:cNvSpPr>
            <a:spLocks noChangeShapeType="1"/>
          </p:cNvSpPr>
          <p:nvPr/>
        </p:nvSpPr>
        <p:spPr bwMode="auto">
          <a:xfrm>
            <a:off x="6299200" y="6299200"/>
            <a:ext cx="6096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WordArt 41"/>
          <p:cNvSpPr>
            <a:spLocks noChangeArrowheads="1" noChangeShapeType="1" noTextEdit="1"/>
          </p:cNvSpPr>
          <p:nvPr/>
        </p:nvSpPr>
        <p:spPr bwMode="auto">
          <a:xfrm>
            <a:off x="7073900" y="6205538"/>
            <a:ext cx="1038225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Коридор </a:t>
            </a:r>
            <a:r>
              <a:rPr lang="en-US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bg-BG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ІІІ</a:t>
            </a:r>
            <a:endParaRPr lang="en-US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400" name="Line 42"/>
          <p:cNvSpPr>
            <a:spLocks noChangeShapeType="1"/>
          </p:cNvSpPr>
          <p:nvPr/>
        </p:nvSpPr>
        <p:spPr bwMode="auto">
          <a:xfrm>
            <a:off x="6284913" y="6575425"/>
            <a:ext cx="638175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WordArt 43"/>
          <p:cNvSpPr>
            <a:spLocks noChangeArrowheads="1" noChangeShapeType="1" noTextEdit="1"/>
          </p:cNvSpPr>
          <p:nvPr/>
        </p:nvSpPr>
        <p:spPr bwMode="auto">
          <a:xfrm>
            <a:off x="7048500" y="6496050"/>
            <a:ext cx="923925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Коридор ІХ</a:t>
            </a:r>
            <a:endParaRPr lang="en-US" sz="1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402" name="WordArt 44"/>
          <p:cNvSpPr>
            <a:spLocks noChangeArrowheads="1" noChangeShapeType="1" noTextEdit="1"/>
          </p:cNvSpPr>
          <p:nvPr/>
        </p:nvSpPr>
        <p:spPr bwMode="auto">
          <a:xfrm>
            <a:off x="357188" y="2895600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Х</a:t>
            </a:r>
            <a:endParaRPr lang="en-US" sz="16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03" name="WordArt 45"/>
          <p:cNvSpPr>
            <a:spLocks noChangeArrowheads="1" noChangeShapeType="1" noTextEdit="1"/>
          </p:cNvSpPr>
          <p:nvPr/>
        </p:nvSpPr>
        <p:spPr bwMode="auto">
          <a:xfrm>
            <a:off x="5788025" y="5907088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Х</a:t>
            </a:r>
            <a:endParaRPr lang="en-US" sz="1600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04" name="WordArt 46"/>
          <p:cNvSpPr>
            <a:spLocks noChangeArrowheads="1" noChangeShapeType="1" noTextEdit="1"/>
          </p:cNvSpPr>
          <p:nvPr/>
        </p:nvSpPr>
        <p:spPr bwMode="auto">
          <a:xfrm>
            <a:off x="1363663" y="758825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</a:t>
            </a:r>
            <a:r>
              <a:rPr lang="en-US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5405" name="WordArt 47"/>
          <p:cNvSpPr>
            <a:spLocks noChangeArrowheads="1" noChangeShapeType="1" noTextEdit="1"/>
          </p:cNvSpPr>
          <p:nvPr/>
        </p:nvSpPr>
        <p:spPr bwMode="auto">
          <a:xfrm>
            <a:off x="1749425" y="6443663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</a:t>
            </a:r>
            <a:r>
              <a:rPr lang="en-US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5406" name="WordArt 48"/>
          <p:cNvSpPr>
            <a:spLocks noChangeArrowheads="1" noChangeShapeType="1" noTextEdit="1"/>
          </p:cNvSpPr>
          <p:nvPr/>
        </p:nvSpPr>
        <p:spPr bwMode="auto">
          <a:xfrm>
            <a:off x="6002338" y="5907088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</a:t>
            </a:r>
            <a:r>
              <a:rPr lang="en-US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15407" name="WordArt 49"/>
          <p:cNvSpPr>
            <a:spLocks noChangeArrowheads="1" noChangeShapeType="1" noTextEdit="1"/>
          </p:cNvSpPr>
          <p:nvPr/>
        </p:nvSpPr>
        <p:spPr bwMode="auto">
          <a:xfrm>
            <a:off x="187325" y="5106988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  <a:r>
              <a:rPr lang="bg-BG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ІІ</a:t>
            </a:r>
            <a:endParaRPr lang="en-US" sz="1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08" name="WordArt 50"/>
          <p:cNvSpPr>
            <a:spLocks noChangeArrowheads="1" noChangeShapeType="1" noTextEdit="1"/>
          </p:cNvSpPr>
          <p:nvPr/>
        </p:nvSpPr>
        <p:spPr bwMode="auto">
          <a:xfrm>
            <a:off x="8513763" y="2873375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  <a:r>
              <a:rPr lang="bg-BG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ІІ</a:t>
            </a:r>
            <a:endParaRPr lang="en-US" sz="1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09" name="WordArt 51"/>
          <p:cNvSpPr>
            <a:spLocks noChangeArrowheads="1" noChangeShapeType="1" noTextEdit="1"/>
          </p:cNvSpPr>
          <p:nvPr/>
        </p:nvSpPr>
        <p:spPr bwMode="auto">
          <a:xfrm>
            <a:off x="8280400" y="4021138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V</a:t>
            </a:r>
            <a:r>
              <a:rPr lang="bg-BG" sz="1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ІІ</a:t>
            </a:r>
            <a:endParaRPr lang="en-US" sz="1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10" name="WordArt 52"/>
          <p:cNvSpPr>
            <a:spLocks noChangeArrowheads="1" noChangeShapeType="1" noTextEdit="1"/>
          </p:cNvSpPr>
          <p:nvPr/>
        </p:nvSpPr>
        <p:spPr bwMode="auto">
          <a:xfrm>
            <a:off x="4975225" y="1250950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ІХ</a:t>
            </a:r>
            <a:endParaRPr lang="en-US" sz="1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11" name="WordArt 53"/>
          <p:cNvSpPr>
            <a:spLocks noChangeArrowheads="1" noChangeShapeType="1" noTextEdit="1"/>
          </p:cNvSpPr>
          <p:nvPr/>
        </p:nvSpPr>
        <p:spPr bwMode="auto">
          <a:xfrm>
            <a:off x="5918200" y="6229350"/>
            <a:ext cx="13335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1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ІХ</a:t>
            </a:r>
            <a:endParaRPr lang="en-US" sz="1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5412" name="Text Box 54"/>
          <p:cNvSpPr txBox="1">
            <a:spLocks noChangeArrowheads="1"/>
          </p:cNvSpPr>
          <p:nvPr/>
        </p:nvSpPr>
        <p:spPr bwMode="auto">
          <a:xfrm>
            <a:off x="1862138" y="266700"/>
            <a:ext cx="56276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b="1">
                <a:solidFill>
                  <a:schemeClr val="tx2"/>
                </a:solidFill>
                <a:latin typeface="Times New Roman" pitchFamily="18" charset="0"/>
              </a:rPr>
              <a:t>ЕВРОПЕЙСКИ ТРАНСПОРТНИ КОРИДОРИ </a:t>
            </a:r>
          </a:p>
          <a:p>
            <a:pPr algn="ctr"/>
            <a:r>
              <a:rPr lang="bg-BG" b="1">
                <a:solidFill>
                  <a:schemeClr val="tx2"/>
                </a:solidFill>
                <a:latin typeface="Times New Roman" pitchFamily="18" charset="0"/>
              </a:rPr>
              <a:t>ПРЕМИНАШАЩИ ПРЕЗ РЕПУБЛИКА БЪЛГАРИЯ</a:t>
            </a:r>
          </a:p>
        </p:txBody>
      </p:sp>
      <p:sp>
        <p:nvSpPr>
          <p:cNvPr id="15413" name="AutoShape 55"/>
          <p:cNvSpPr>
            <a:spLocks noChangeAspect="1" noChangeArrowheads="1" noTextEdit="1"/>
          </p:cNvSpPr>
          <p:nvPr/>
        </p:nvSpPr>
        <p:spPr bwMode="auto">
          <a:xfrm>
            <a:off x="0" y="836613"/>
            <a:ext cx="9145588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Freeform 57"/>
          <p:cNvSpPr>
            <a:spLocks/>
          </p:cNvSpPr>
          <p:nvPr/>
        </p:nvSpPr>
        <p:spPr bwMode="auto">
          <a:xfrm>
            <a:off x="890588" y="3165475"/>
            <a:ext cx="660400" cy="558800"/>
          </a:xfrm>
          <a:custGeom>
            <a:avLst/>
            <a:gdLst>
              <a:gd name="T0" fmla="*/ 0 w 416"/>
              <a:gd name="T1" fmla="*/ 0 h 352"/>
              <a:gd name="T2" fmla="*/ 430947584 w 416"/>
              <a:gd name="T3" fmla="*/ 428426612 h 352"/>
              <a:gd name="T4" fmla="*/ 592235950 w 416"/>
              <a:gd name="T5" fmla="*/ 428426612 h 352"/>
              <a:gd name="T6" fmla="*/ 1048385089 w 416"/>
              <a:gd name="T7" fmla="*/ 887095089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52"/>
              <a:gd name="T14" fmla="*/ 416 w 416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52">
                <a:moveTo>
                  <a:pt x="0" y="0"/>
                </a:moveTo>
                <a:lnTo>
                  <a:pt x="171" y="170"/>
                </a:lnTo>
                <a:lnTo>
                  <a:pt x="235" y="170"/>
                </a:lnTo>
                <a:lnTo>
                  <a:pt x="416" y="352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Freeform 58"/>
          <p:cNvSpPr>
            <a:spLocks/>
          </p:cNvSpPr>
          <p:nvPr/>
        </p:nvSpPr>
        <p:spPr bwMode="auto">
          <a:xfrm>
            <a:off x="1550988" y="3732213"/>
            <a:ext cx="2030412" cy="1243012"/>
          </a:xfrm>
          <a:custGeom>
            <a:avLst/>
            <a:gdLst>
              <a:gd name="T0" fmla="*/ 0 w 1279"/>
              <a:gd name="T1" fmla="*/ 0 h 783"/>
              <a:gd name="T2" fmla="*/ 335179876 w 1279"/>
              <a:gd name="T3" fmla="*/ 335179847 h 783"/>
              <a:gd name="T4" fmla="*/ 791328764 w 1279"/>
              <a:gd name="T5" fmla="*/ 335179847 h 783"/>
              <a:gd name="T6" fmla="*/ 1101307193 w 1279"/>
              <a:gd name="T7" fmla="*/ 645159738 h 783"/>
              <a:gd name="T8" fmla="*/ 1101307193 w 1279"/>
              <a:gd name="T9" fmla="*/ 791328696 h 783"/>
              <a:gd name="T10" fmla="*/ 1330642061 w 1279"/>
              <a:gd name="T11" fmla="*/ 1020662156 h 783"/>
              <a:gd name="T12" fmla="*/ 1330642061 w 1279"/>
              <a:gd name="T13" fmla="*/ 1275198549 h 783"/>
              <a:gd name="T14" fmla="*/ 1476811032 w 1279"/>
              <a:gd name="T15" fmla="*/ 1423886868 h 783"/>
              <a:gd name="T16" fmla="*/ 1786789659 w 1279"/>
              <a:gd name="T17" fmla="*/ 1423886868 h 783"/>
              <a:gd name="T18" fmla="*/ 1892636155 w 1279"/>
              <a:gd name="T19" fmla="*/ 1529733355 h 783"/>
              <a:gd name="T20" fmla="*/ 2147483647 w 1279"/>
              <a:gd name="T21" fmla="*/ 1529733355 h 783"/>
              <a:gd name="T22" fmla="*/ 2147483647 w 1279"/>
              <a:gd name="T23" fmla="*/ 1691023636 h 783"/>
              <a:gd name="T24" fmla="*/ 2147483647 w 1279"/>
              <a:gd name="T25" fmla="*/ 1691023636 h 783"/>
              <a:gd name="T26" fmla="*/ 2147483647 w 1279"/>
              <a:gd name="T27" fmla="*/ 1973280935 h 783"/>
              <a:gd name="T28" fmla="*/ 2147483647 w 1279"/>
              <a:gd name="T29" fmla="*/ 1973280935 h 7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79"/>
              <a:gd name="T46" fmla="*/ 0 h 783"/>
              <a:gd name="T47" fmla="*/ 1279 w 1279"/>
              <a:gd name="T48" fmla="*/ 783 h 7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79" h="783">
                <a:moveTo>
                  <a:pt x="0" y="0"/>
                </a:moveTo>
                <a:lnTo>
                  <a:pt x="133" y="133"/>
                </a:lnTo>
                <a:lnTo>
                  <a:pt x="314" y="133"/>
                </a:lnTo>
                <a:lnTo>
                  <a:pt x="437" y="256"/>
                </a:lnTo>
                <a:lnTo>
                  <a:pt x="437" y="314"/>
                </a:lnTo>
                <a:lnTo>
                  <a:pt x="528" y="405"/>
                </a:lnTo>
                <a:lnTo>
                  <a:pt x="528" y="506"/>
                </a:lnTo>
                <a:lnTo>
                  <a:pt x="586" y="565"/>
                </a:lnTo>
                <a:lnTo>
                  <a:pt x="709" y="565"/>
                </a:lnTo>
                <a:lnTo>
                  <a:pt x="751" y="607"/>
                </a:lnTo>
                <a:lnTo>
                  <a:pt x="858" y="607"/>
                </a:lnTo>
                <a:lnTo>
                  <a:pt x="922" y="671"/>
                </a:lnTo>
                <a:lnTo>
                  <a:pt x="1071" y="671"/>
                </a:lnTo>
                <a:lnTo>
                  <a:pt x="1183" y="783"/>
                </a:lnTo>
                <a:lnTo>
                  <a:pt x="1279" y="783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Freeform 59"/>
          <p:cNvSpPr>
            <a:spLocks/>
          </p:cNvSpPr>
          <p:nvPr/>
        </p:nvSpPr>
        <p:spPr bwMode="auto">
          <a:xfrm>
            <a:off x="3573463" y="4891088"/>
            <a:ext cx="2208212" cy="736600"/>
          </a:xfrm>
          <a:custGeom>
            <a:avLst/>
            <a:gdLst>
              <a:gd name="T0" fmla="*/ 0 w 1391"/>
              <a:gd name="T1" fmla="*/ 133569089 h 464"/>
              <a:gd name="T2" fmla="*/ 912296433 w 1391"/>
              <a:gd name="T3" fmla="*/ 133569089 h 464"/>
              <a:gd name="T4" fmla="*/ 1045863843 w 1391"/>
              <a:gd name="T5" fmla="*/ 0 h 464"/>
              <a:gd name="T6" fmla="*/ 1570056040 w 1391"/>
              <a:gd name="T7" fmla="*/ 0 h 464"/>
              <a:gd name="T8" fmla="*/ 1743947912 w 1391"/>
              <a:gd name="T9" fmla="*/ 173891579 h 464"/>
              <a:gd name="T10" fmla="*/ 1945560295 w 1391"/>
              <a:gd name="T11" fmla="*/ 173891579 h 464"/>
              <a:gd name="T12" fmla="*/ 2053926158 w 1391"/>
              <a:gd name="T13" fmla="*/ 282257525 h 464"/>
              <a:gd name="T14" fmla="*/ 2147483647 w 1391"/>
              <a:gd name="T15" fmla="*/ 282257525 h 464"/>
              <a:gd name="T16" fmla="*/ 2147483647 w 1391"/>
              <a:gd name="T17" fmla="*/ 549394116 h 464"/>
              <a:gd name="T18" fmla="*/ 2147483647 w 1391"/>
              <a:gd name="T19" fmla="*/ 738406579 h 464"/>
              <a:gd name="T20" fmla="*/ 2147483647 w 1391"/>
              <a:gd name="T21" fmla="*/ 738406579 h 464"/>
              <a:gd name="T22" fmla="*/ 2147483647 w 1391"/>
              <a:gd name="T23" fmla="*/ 1169352589 h 4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91"/>
              <a:gd name="T37" fmla="*/ 0 h 464"/>
              <a:gd name="T38" fmla="*/ 1391 w 1391"/>
              <a:gd name="T39" fmla="*/ 464 h 4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91" h="464">
                <a:moveTo>
                  <a:pt x="0" y="53"/>
                </a:moveTo>
                <a:lnTo>
                  <a:pt x="362" y="53"/>
                </a:lnTo>
                <a:lnTo>
                  <a:pt x="415" y="0"/>
                </a:lnTo>
                <a:lnTo>
                  <a:pt x="623" y="0"/>
                </a:lnTo>
                <a:lnTo>
                  <a:pt x="692" y="69"/>
                </a:lnTo>
                <a:lnTo>
                  <a:pt x="772" y="69"/>
                </a:lnTo>
                <a:lnTo>
                  <a:pt x="815" y="112"/>
                </a:lnTo>
                <a:lnTo>
                  <a:pt x="1044" y="112"/>
                </a:lnTo>
                <a:lnTo>
                  <a:pt x="1044" y="218"/>
                </a:lnTo>
                <a:lnTo>
                  <a:pt x="1119" y="293"/>
                </a:lnTo>
                <a:lnTo>
                  <a:pt x="1220" y="293"/>
                </a:lnTo>
                <a:lnTo>
                  <a:pt x="1391" y="464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Freeform 60"/>
          <p:cNvSpPr>
            <a:spLocks/>
          </p:cNvSpPr>
          <p:nvPr/>
        </p:nvSpPr>
        <p:spPr bwMode="auto">
          <a:xfrm>
            <a:off x="3581400" y="3783013"/>
            <a:ext cx="3933825" cy="1192212"/>
          </a:xfrm>
          <a:custGeom>
            <a:avLst/>
            <a:gdLst>
              <a:gd name="T0" fmla="*/ 0 w 2478"/>
              <a:gd name="T1" fmla="*/ 1892635935 h 751"/>
              <a:gd name="T2" fmla="*/ 68043423 w 2478"/>
              <a:gd name="T3" fmla="*/ 1892635935 h 751"/>
              <a:gd name="T4" fmla="*/ 443547524 w 2478"/>
              <a:gd name="T5" fmla="*/ 1517133330 h 751"/>
              <a:gd name="T6" fmla="*/ 670361497 w 2478"/>
              <a:gd name="T7" fmla="*/ 1517133330 h 751"/>
              <a:gd name="T8" fmla="*/ 766127397 w 2478"/>
              <a:gd name="T9" fmla="*/ 1423886824 h 751"/>
              <a:gd name="T10" fmla="*/ 1464211395 w 2478"/>
              <a:gd name="T11" fmla="*/ 1423886824 h 751"/>
              <a:gd name="T12" fmla="*/ 1517133861 w 2478"/>
              <a:gd name="T13" fmla="*/ 1368443428 h 751"/>
              <a:gd name="T14" fmla="*/ 1811991630 w 2478"/>
              <a:gd name="T15" fmla="*/ 1368443428 h 751"/>
              <a:gd name="T16" fmla="*/ 1811991630 w 2478"/>
              <a:gd name="T17" fmla="*/ 1088707086 h 751"/>
              <a:gd name="T18" fmla="*/ 2053926534 w 2478"/>
              <a:gd name="T19" fmla="*/ 846772266 h 751"/>
              <a:gd name="T20" fmla="*/ 2147483647 w 2478"/>
              <a:gd name="T21" fmla="*/ 846772266 h 751"/>
              <a:gd name="T22" fmla="*/ 2147483647 w 2478"/>
              <a:gd name="T23" fmla="*/ 630038792 h 751"/>
              <a:gd name="T24" fmla="*/ 2147483647 w 2478"/>
              <a:gd name="T25" fmla="*/ 630038792 h 751"/>
              <a:gd name="T26" fmla="*/ 2147483647 w 2478"/>
              <a:gd name="T27" fmla="*/ 778727106 h 751"/>
              <a:gd name="T28" fmla="*/ 2147483647 w 2478"/>
              <a:gd name="T29" fmla="*/ 778727106 h 751"/>
              <a:gd name="T30" fmla="*/ 2147483647 w 2478"/>
              <a:gd name="T31" fmla="*/ 241934919 h 751"/>
              <a:gd name="T32" fmla="*/ 2147483647 w 2478"/>
              <a:gd name="T33" fmla="*/ 241934919 h 751"/>
              <a:gd name="T34" fmla="*/ 2147483647 w 2478"/>
              <a:gd name="T35" fmla="*/ 0 h 751"/>
              <a:gd name="T36" fmla="*/ 2147483647 w 2478"/>
              <a:gd name="T37" fmla="*/ 0 h 751"/>
              <a:gd name="T38" fmla="*/ 2147483647 w 2478"/>
              <a:gd name="T39" fmla="*/ 496469816 h 751"/>
              <a:gd name="T40" fmla="*/ 2147483647 w 2478"/>
              <a:gd name="T41" fmla="*/ 496469816 h 7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78"/>
              <a:gd name="T64" fmla="*/ 0 h 751"/>
              <a:gd name="T65" fmla="*/ 2478 w 2478"/>
              <a:gd name="T66" fmla="*/ 751 h 7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78" h="751">
                <a:moveTo>
                  <a:pt x="0" y="751"/>
                </a:moveTo>
                <a:lnTo>
                  <a:pt x="27" y="751"/>
                </a:lnTo>
                <a:lnTo>
                  <a:pt x="176" y="602"/>
                </a:lnTo>
                <a:lnTo>
                  <a:pt x="266" y="602"/>
                </a:lnTo>
                <a:lnTo>
                  <a:pt x="304" y="565"/>
                </a:lnTo>
                <a:lnTo>
                  <a:pt x="581" y="565"/>
                </a:lnTo>
                <a:lnTo>
                  <a:pt x="602" y="543"/>
                </a:lnTo>
                <a:lnTo>
                  <a:pt x="719" y="543"/>
                </a:lnTo>
                <a:lnTo>
                  <a:pt x="719" y="432"/>
                </a:lnTo>
                <a:lnTo>
                  <a:pt x="815" y="336"/>
                </a:lnTo>
                <a:lnTo>
                  <a:pt x="1114" y="336"/>
                </a:lnTo>
                <a:lnTo>
                  <a:pt x="1199" y="250"/>
                </a:lnTo>
                <a:lnTo>
                  <a:pt x="1391" y="250"/>
                </a:lnTo>
                <a:lnTo>
                  <a:pt x="1450" y="309"/>
                </a:lnTo>
                <a:lnTo>
                  <a:pt x="1519" y="309"/>
                </a:lnTo>
                <a:lnTo>
                  <a:pt x="1732" y="96"/>
                </a:lnTo>
                <a:lnTo>
                  <a:pt x="1961" y="96"/>
                </a:lnTo>
                <a:lnTo>
                  <a:pt x="2057" y="0"/>
                </a:lnTo>
                <a:lnTo>
                  <a:pt x="2196" y="0"/>
                </a:lnTo>
                <a:lnTo>
                  <a:pt x="2393" y="197"/>
                </a:lnTo>
                <a:lnTo>
                  <a:pt x="2478" y="197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8" name="Freeform 61"/>
          <p:cNvSpPr>
            <a:spLocks/>
          </p:cNvSpPr>
          <p:nvPr/>
        </p:nvSpPr>
        <p:spPr bwMode="auto">
          <a:xfrm>
            <a:off x="1550988" y="2438400"/>
            <a:ext cx="3409950" cy="1293813"/>
          </a:xfrm>
          <a:custGeom>
            <a:avLst/>
            <a:gdLst>
              <a:gd name="T0" fmla="*/ 0 w 2148"/>
              <a:gd name="T1" fmla="*/ 2053929110 h 815"/>
              <a:gd name="T2" fmla="*/ 229333420 w 2148"/>
              <a:gd name="T3" fmla="*/ 1824594077 h 815"/>
              <a:gd name="T4" fmla="*/ 229333420 w 2148"/>
              <a:gd name="T5" fmla="*/ 1610381174 h 815"/>
              <a:gd name="T6" fmla="*/ 362902434 w 2148"/>
              <a:gd name="T7" fmla="*/ 1476812088 h 815"/>
              <a:gd name="T8" fmla="*/ 229333420 w 2148"/>
              <a:gd name="T9" fmla="*/ 1343244589 h 815"/>
              <a:gd name="T10" fmla="*/ 229333420 w 2148"/>
              <a:gd name="T11" fmla="*/ 1166833636 h 815"/>
              <a:gd name="T12" fmla="*/ 375502416 w 2148"/>
              <a:gd name="T13" fmla="*/ 1020664561 h 815"/>
              <a:gd name="T14" fmla="*/ 509071529 w 2148"/>
              <a:gd name="T15" fmla="*/ 1154232060 h 815"/>
              <a:gd name="T16" fmla="*/ 685482387 w 2148"/>
              <a:gd name="T17" fmla="*/ 980342057 h 815"/>
              <a:gd name="T18" fmla="*/ 927417475 w 2148"/>
              <a:gd name="T19" fmla="*/ 980342057 h 815"/>
              <a:gd name="T20" fmla="*/ 1129029884 w 2148"/>
              <a:gd name="T21" fmla="*/ 778729341 h 815"/>
              <a:gd name="T22" fmla="*/ 1423887237 w 2148"/>
              <a:gd name="T23" fmla="*/ 778729341 h 815"/>
              <a:gd name="T24" fmla="*/ 1557456251 w 2148"/>
              <a:gd name="T25" fmla="*/ 642640892 h 815"/>
              <a:gd name="T26" fmla="*/ 1759069057 w 2148"/>
              <a:gd name="T27" fmla="*/ 642640892 h 815"/>
              <a:gd name="T28" fmla="*/ 1759069057 w 2148"/>
              <a:gd name="T29" fmla="*/ 443547737 h 815"/>
              <a:gd name="T30" fmla="*/ 1867434932 w 2148"/>
              <a:gd name="T31" fmla="*/ 335181703 h 815"/>
              <a:gd name="T32" fmla="*/ 2147483647 w 2148"/>
              <a:gd name="T33" fmla="*/ 335181703 h 815"/>
              <a:gd name="T34" fmla="*/ 2147483647 w 2148"/>
              <a:gd name="T35" fmla="*/ 0 h 815"/>
              <a:gd name="T36" fmla="*/ 2147483647 w 2148"/>
              <a:gd name="T37" fmla="*/ 0 h 815"/>
              <a:gd name="T38" fmla="*/ 2147483647 w 2148"/>
              <a:gd name="T39" fmla="*/ 120967560 h 815"/>
              <a:gd name="T40" fmla="*/ 2147483647 w 2148"/>
              <a:gd name="T41" fmla="*/ 120967560 h 815"/>
              <a:gd name="T42" fmla="*/ 2147483647 w 2148"/>
              <a:gd name="T43" fmla="*/ 294859200 h 815"/>
              <a:gd name="T44" fmla="*/ 2147483647 w 2148"/>
              <a:gd name="T45" fmla="*/ 294859200 h 815"/>
              <a:gd name="T46" fmla="*/ 2147483647 w 2148"/>
              <a:gd name="T47" fmla="*/ 642640892 h 815"/>
              <a:gd name="T48" fmla="*/ 2147483647 w 2148"/>
              <a:gd name="T49" fmla="*/ 642640892 h 815"/>
              <a:gd name="T50" fmla="*/ 2147483647 w 2148"/>
              <a:gd name="T51" fmla="*/ 819051845 h 8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48"/>
              <a:gd name="T79" fmla="*/ 0 h 815"/>
              <a:gd name="T80" fmla="*/ 2148 w 2148"/>
              <a:gd name="T81" fmla="*/ 815 h 8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48" h="815">
                <a:moveTo>
                  <a:pt x="0" y="815"/>
                </a:moveTo>
                <a:lnTo>
                  <a:pt x="91" y="724"/>
                </a:lnTo>
                <a:lnTo>
                  <a:pt x="91" y="639"/>
                </a:lnTo>
                <a:lnTo>
                  <a:pt x="144" y="586"/>
                </a:lnTo>
                <a:lnTo>
                  <a:pt x="91" y="533"/>
                </a:lnTo>
                <a:lnTo>
                  <a:pt x="91" y="463"/>
                </a:lnTo>
                <a:lnTo>
                  <a:pt x="149" y="405"/>
                </a:lnTo>
                <a:lnTo>
                  <a:pt x="202" y="458"/>
                </a:lnTo>
                <a:lnTo>
                  <a:pt x="272" y="389"/>
                </a:lnTo>
                <a:lnTo>
                  <a:pt x="368" y="389"/>
                </a:lnTo>
                <a:lnTo>
                  <a:pt x="448" y="309"/>
                </a:lnTo>
                <a:lnTo>
                  <a:pt x="565" y="309"/>
                </a:lnTo>
                <a:lnTo>
                  <a:pt x="618" y="255"/>
                </a:lnTo>
                <a:lnTo>
                  <a:pt x="698" y="255"/>
                </a:lnTo>
                <a:lnTo>
                  <a:pt x="698" y="176"/>
                </a:lnTo>
                <a:lnTo>
                  <a:pt x="741" y="133"/>
                </a:lnTo>
                <a:lnTo>
                  <a:pt x="874" y="133"/>
                </a:lnTo>
                <a:lnTo>
                  <a:pt x="1007" y="0"/>
                </a:lnTo>
                <a:lnTo>
                  <a:pt x="1391" y="0"/>
                </a:lnTo>
                <a:lnTo>
                  <a:pt x="1439" y="48"/>
                </a:lnTo>
                <a:lnTo>
                  <a:pt x="1652" y="48"/>
                </a:lnTo>
                <a:lnTo>
                  <a:pt x="1721" y="117"/>
                </a:lnTo>
                <a:lnTo>
                  <a:pt x="1769" y="117"/>
                </a:lnTo>
                <a:lnTo>
                  <a:pt x="1908" y="255"/>
                </a:lnTo>
                <a:lnTo>
                  <a:pt x="2078" y="255"/>
                </a:lnTo>
                <a:lnTo>
                  <a:pt x="2148" y="325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Freeform 62"/>
          <p:cNvSpPr>
            <a:spLocks/>
          </p:cNvSpPr>
          <p:nvPr/>
        </p:nvSpPr>
        <p:spPr bwMode="auto">
          <a:xfrm>
            <a:off x="4960938" y="2565400"/>
            <a:ext cx="3103562" cy="388938"/>
          </a:xfrm>
          <a:custGeom>
            <a:avLst/>
            <a:gdLst>
              <a:gd name="T0" fmla="*/ 0 w 1955"/>
              <a:gd name="T1" fmla="*/ 617439913 h 245"/>
              <a:gd name="T2" fmla="*/ 388104002 w 1955"/>
              <a:gd name="T3" fmla="*/ 617439913 h 245"/>
              <a:gd name="T4" fmla="*/ 738406470 w 1955"/>
              <a:gd name="T5" fmla="*/ 267136939 h 245"/>
              <a:gd name="T6" fmla="*/ 992941551 w 1955"/>
              <a:gd name="T7" fmla="*/ 267136939 h 245"/>
              <a:gd name="T8" fmla="*/ 1262597366 w 1955"/>
              <a:gd name="T9" fmla="*/ 0 h 245"/>
              <a:gd name="T10" fmla="*/ 1449090439 w 1955"/>
              <a:gd name="T11" fmla="*/ 186491805 h 245"/>
              <a:gd name="T12" fmla="*/ 1839714100 w 1955"/>
              <a:gd name="T13" fmla="*/ 186491805 h 245"/>
              <a:gd name="T14" fmla="*/ 1960681551 w 1955"/>
              <a:gd name="T15" fmla="*/ 307459480 h 245"/>
              <a:gd name="T16" fmla="*/ 2147483647 w 1955"/>
              <a:gd name="T17" fmla="*/ 307459480 h 245"/>
              <a:gd name="T18" fmla="*/ 2147483647 w 1955"/>
              <a:gd name="T19" fmla="*/ 375504563 h 245"/>
              <a:gd name="T20" fmla="*/ 2147483647 w 1955"/>
              <a:gd name="T21" fmla="*/ 226814397 h 245"/>
              <a:gd name="T22" fmla="*/ 2147483647 w 1955"/>
              <a:gd name="T23" fmla="*/ 226814397 h 245"/>
              <a:gd name="T24" fmla="*/ 2147483647 w 1955"/>
              <a:gd name="T25" fmla="*/ 93246696 h 245"/>
              <a:gd name="T26" fmla="*/ 2147483647 w 1955"/>
              <a:gd name="T27" fmla="*/ 307459480 h 245"/>
              <a:gd name="T28" fmla="*/ 2147483647 w 1955"/>
              <a:gd name="T29" fmla="*/ 307459480 h 245"/>
              <a:gd name="T30" fmla="*/ 2147483647 w 1955"/>
              <a:gd name="T31" fmla="*/ 617439913 h 245"/>
              <a:gd name="T32" fmla="*/ 2147483647 w 1955"/>
              <a:gd name="T33" fmla="*/ 617439913 h 245"/>
              <a:gd name="T34" fmla="*/ 2147483647 w 1955"/>
              <a:gd name="T35" fmla="*/ 428427205 h 245"/>
              <a:gd name="T36" fmla="*/ 2147483647 w 1955"/>
              <a:gd name="T37" fmla="*/ 428427205 h 2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55"/>
              <a:gd name="T58" fmla="*/ 0 h 245"/>
              <a:gd name="T59" fmla="*/ 1955 w 1955"/>
              <a:gd name="T60" fmla="*/ 245 h 24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55" h="245">
                <a:moveTo>
                  <a:pt x="0" y="245"/>
                </a:moveTo>
                <a:lnTo>
                  <a:pt x="154" y="245"/>
                </a:lnTo>
                <a:lnTo>
                  <a:pt x="293" y="106"/>
                </a:lnTo>
                <a:lnTo>
                  <a:pt x="394" y="106"/>
                </a:lnTo>
                <a:lnTo>
                  <a:pt x="501" y="0"/>
                </a:lnTo>
                <a:lnTo>
                  <a:pt x="575" y="74"/>
                </a:lnTo>
                <a:lnTo>
                  <a:pt x="730" y="74"/>
                </a:lnTo>
                <a:lnTo>
                  <a:pt x="778" y="122"/>
                </a:lnTo>
                <a:lnTo>
                  <a:pt x="1007" y="122"/>
                </a:lnTo>
                <a:lnTo>
                  <a:pt x="1033" y="149"/>
                </a:lnTo>
                <a:lnTo>
                  <a:pt x="1103" y="90"/>
                </a:lnTo>
                <a:lnTo>
                  <a:pt x="1263" y="90"/>
                </a:lnTo>
                <a:lnTo>
                  <a:pt x="1316" y="37"/>
                </a:lnTo>
                <a:lnTo>
                  <a:pt x="1401" y="122"/>
                </a:lnTo>
                <a:lnTo>
                  <a:pt x="1508" y="122"/>
                </a:lnTo>
                <a:lnTo>
                  <a:pt x="1630" y="245"/>
                </a:lnTo>
                <a:lnTo>
                  <a:pt x="1721" y="245"/>
                </a:lnTo>
                <a:lnTo>
                  <a:pt x="1796" y="170"/>
                </a:lnTo>
                <a:lnTo>
                  <a:pt x="1955" y="170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0" name="Freeform 63"/>
          <p:cNvSpPr>
            <a:spLocks/>
          </p:cNvSpPr>
          <p:nvPr/>
        </p:nvSpPr>
        <p:spPr bwMode="auto">
          <a:xfrm>
            <a:off x="806450" y="1346200"/>
            <a:ext cx="1455738" cy="1582738"/>
          </a:xfrm>
          <a:custGeom>
            <a:avLst/>
            <a:gdLst>
              <a:gd name="T0" fmla="*/ 2147483647 w 917"/>
              <a:gd name="T1" fmla="*/ 2147483647 h 997"/>
              <a:gd name="T2" fmla="*/ 2109372532 w 917"/>
              <a:gd name="T3" fmla="*/ 2147483647 h 997"/>
              <a:gd name="T4" fmla="*/ 1718747489 w 917"/>
              <a:gd name="T5" fmla="*/ 2121972507 h 997"/>
              <a:gd name="T6" fmla="*/ 1718747489 w 917"/>
              <a:gd name="T7" fmla="*/ 1827114999 h 997"/>
              <a:gd name="T8" fmla="*/ 1302922072 w 917"/>
              <a:gd name="T9" fmla="*/ 1411287997 h 997"/>
              <a:gd name="T10" fmla="*/ 1073587042 w 917"/>
              <a:gd name="T11" fmla="*/ 1411287997 h 997"/>
              <a:gd name="T12" fmla="*/ 1073587042 w 917"/>
              <a:gd name="T13" fmla="*/ 1237397997 h 997"/>
              <a:gd name="T14" fmla="*/ 725805254 w 917"/>
              <a:gd name="T15" fmla="*/ 887095460 h 997"/>
              <a:gd name="T16" fmla="*/ 322580124 w 917"/>
              <a:gd name="T17" fmla="*/ 887095460 h 997"/>
              <a:gd name="T18" fmla="*/ 201612565 w 917"/>
              <a:gd name="T19" fmla="*/ 1008062968 h 997"/>
              <a:gd name="T20" fmla="*/ 0 w 917"/>
              <a:gd name="T21" fmla="*/ 1008062968 h 997"/>
              <a:gd name="T22" fmla="*/ 0 w 917"/>
              <a:gd name="T23" fmla="*/ 657761820 h 997"/>
              <a:gd name="T24" fmla="*/ 214214191 w 917"/>
              <a:gd name="T25" fmla="*/ 443547730 h 997"/>
              <a:gd name="T26" fmla="*/ 214214191 w 917"/>
              <a:gd name="T27" fmla="*/ 0 h 997"/>
              <a:gd name="T28" fmla="*/ 403225130 w 917"/>
              <a:gd name="T29" fmla="*/ 0 h 99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7"/>
              <a:gd name="T46" fmla="*/ 0 h 997"/>
              <a:gd name="T47" fmla="*/ 917 w 917"/>
              <a:gd name="T48" fmla="*/ 997 h 99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7" h="997">
                <a:moveTo>
                  <a:pt x="917" y="997"/>
                </a:moveTo>
                <a:lnTo>
                  <a:pt x="837" y="997"/>
                </a:lnTo>
                <a:lnTo>
                  <a:pt x="682" y="842"/>
                </a:lnTo>
                <a:lnTo>
                  <a:pt x="682" y="725"/>
                </a:lnTo>
                <a:lnTo>
                  <a:pt x="517" y="560"/>
                </a:lnTo>
                <a:lnTo>
                  <a:pt x="426" y="560"/>
                </a:lnTo>
                <a:lnTo>
                  <a:pt x="426" y="491"/>
                </a:lnTo>
                <a:lnTo>
                  <a:pt x="288" y="352"/>
                </a:lnTo>
                <a:lnTo>
                  <a:pt x="128" y="352"/>
                </a:lnTo>
                <a:lnTo>
                  <a:pt x="80" y="400"/>
                </a:lnTo>
                <a:lnTo>
                  <a:pt x="0" y="400"/>
                </a:lnTo>
                <a:lnTo>
                  <a:pt x="0" y="261"/>
                </a:lnTo>
                <a:lnTo>
                  <a:pt x="85" y="176"/>
                </a:lnTo>
                <a:lnTo>
                  <a:pt x="85" y="0"/>
                </a:lnTo>
                <a:lnTo>
                  <a:pt x="160" y="0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Freeform 64"/>
          <p:cNvSpPr>
            <a:spLocks/>
          </p:cNvSpPr>
          <p:nvPr/>
        </p:nvSpPr>
        <p:spPr bwMode="auto">
          <a:xfrm>
            <a:off x="1330325" y="1709738"/>
            <a:ext cx="195263" cy="263525"/>
          </a:xfrm>
          <a:custGeom>
            <a:avLst/>
            <a:gdLst>
              <a:gd name="T0" fmla="*/ 0 w 123"/>
              <a:gd name="T1" fmla="*/ 418345982 h 166"/>
              <a:gd name="T2" fmla="*/ 161290423 w 123"/>
              <a:gd name="T3" fmla="*/ 297378427 h 166"/>
              <a:gd name="T4" fmla="*/ 161290423 w 123"/>
              <a:gd name="T5" fmla="*/ 148688420 h 166"/>
              <a:gd name="T6" fmla="*/ 309980829 w 123"/>
              <a:gd name="T7" fmla="*/ 0 h 166"/>
              <a:gd name="T8" fmla="*/ 0 60000 65536"/>
              <a:gd name="T9" fmla="*/ 0 60000 65536"/>
              <a:gd name="T10" fmla="*/ 0 60000 65536"/>
              <a:gd name="T11" fmla="*/ 0 60000 65536"/>
              <a:gd name="T12" fmla="*/ 0 w 123"/>
              <a:gd name="T13" fmla="*/ 0 h 166"/>
              <a:gd name="T14" fmla="*/ 123 w 123"/>
              <a:gd name="T15" fmla="*/ 166 h 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" h="166">
                <a:moveTo>
                  <a:pt x="0" y="166"/>
                </a:moveTo>
                <a:lnTo>
                  <a:pt x="64" y="118"/>
                </a:lnTo>
                <a:lnTo>
                  <a:pt x="64" y="59"/>
                </a:lnTo>
                <a:lnTo>
                  <a:pt x="123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" name="Freeform 65"/>
          <p:cNvSpPr>
            <a:spLocks/>
          </p:cNvSpPr>
          <p:nvPr/>
        </p:nvSpPr>
        <p:spPr bwMode="auto">
          <a:xfrm>
            <a:off x="1355725" y="2336800"/>
            <a:ext cx="373063" cy="490538"/>
          </a:xfrm>
          <a:custGeom>
            <a:avLst/>
            <a:gdLst>
              <a:gd name="T0" fmla="*/ 592238351 w 235"/>
              <a:gd name="T1" fmla="*/ 0 h 309"/>
              <a:gd name="T2" fmla="*/ 390625534 w 235"/>
              <a:gd name="T3" fmla="*/ 0 h 309"/>
              <a:gd name="T4" fmla="*/ 148690223 w 235"/>
              <a:gd name="T5" fmla="*/ 241935250 h 309"/>
              <a:gd name="T6" fmla="*/ 148690223 w 235"/>
              <a:gd name="T7" fmla="*/ 630039654 h 309"/>
              <a:gd name="T8" fmla="*/ 0 w 235"/>
              <a:gd name="T9" fmla="*/ 778729760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309"/>
              <a:gd name="T17" fmla="*/ 235 w 23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309">
                <a:moveTo>
                  <a:pt x="235" y="0"/>
                </a:moveTo>
                <a:lnTo>
                  <a:pt x="155" y="0"/>
                </a:lnTo>
                <a:lnTo>
                  <a:pt x="59" y="96"/>
                </a:lnTo>
                <a:lnTo>
                  <a:pt x="59" y="250"/>
                </a:lnTo>
                <a:lnTo>
                  <a:pt x="0" y="309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3" name="Freeform 66"/>
          <p:cNvSpPr>
            <a:spLocks/>
          </p:cNvSpPr>
          <p:nvPr/>
        </p:nvSpPr>
        <p:spPr bwMode="auto">
          <a:xfrm>
            <a:off x="3360738" y="1981200"/>
            <a:ext cx="339725" cy="457200"/>
          </a:xfrm>
          <a:custGeom>
            <a:avLst/>
            <a:gdLst>
              <a:gd name="T0" fmla="*/ 0 w 214"/>
              <a:gd name="T1" fmla="*/ 725804891 h 288"/>
              <a:gd name="T2" fmla="*/ 0 w 214"/>
              <a:gd name="T3" fmla="*/ 536792458 h 288"/>
              <a:gd name="T4" fmla="*/ 539313482 w 214"/>
              <a:gd name="T5" fmla="*/ 0 h 288"/>
              <a:gd name="T6" fmla="*/ 0 60000 65536"/>
              <a:gd name="T7" fmla="*/ 0 60000 65536"/>
              <a:gd name="T8" fmla="*/ 0 60000 65536"/>
              <a:gd name="T9" fmla="*/ 0 w 214"/>
              <a:gd name="T10" fmla="*/ 0 h 288"/>
              <a:gd name="T11" fmla="*/ 214 w 21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88">
                <a:moveTo>
                  <a:pt x="0" y="288"/>
                </a:moveTo>
                <a:lnTo>
                  <a:pt x="0" y="213"/>
                </a:lnTo>
                <a:lnTo>
                  <a:pt x="214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4" name="Freeform 67"/>
          <p:cNvSpPr>
            <a:spLocks/>
          </p:cNvSpPr>
          <p:nvPr/>
        </p:nvSpPr>
        <p:spPr bwMode="auto">
          <a:xfrm>
            <a:off x="3530600" y="2590800"/>
            <a:ext cx="711200" cy="854075"/>
          </a:xfrm>
          <a:custGeom>
            <a:avLst/>
            <a:gdLst>
              <a:gd name="T0" fmla="*/ 1129030089 w 448"/>
              <a:gd name="T1" fmla="*/ 0 h 538"/>
              <a:gd name="T2" fmla="*/ 859374238 w 448"/>
              <a:gd name="T3" fmla="*/ 267136540 h 538"/>
              <a:gd name="T4" fmla="*/ 536794127 w 448"/>
              <a:gd name="T5" fmla="*/ 267136540 h 538"/>
              <a:gd name="T6" fmla="*/ 309978440 w 448"/>
              <a:gd name="T7" fmla="*/ 496469961 h 538"/>
              <a:gd name="T8" fmla="*/ 161290006 w 448"/>
              <a:gd name="T9" fmla="*/ 496469961 h 538"/>
              <a:gd name="T10" fmla="*/ 161290006 w 448"/>
              <a:gd name="T11" fmla="*/ 952619027 h 538"/>
              <a:gd name="T12" fmla="*/ 0 w 448"/>
              <a:gd name="T13" fmla="*/ 1113908954 h 538"/>
              <a:gd name="T14" fmla="*/ 93246574 w 448"/>
              <a:gd name="T15" fmla="*/ 1207153899 h 538"/>
              <a:gd name="T16" fmla="*/ 93246574 w 448"/>
              <a:gd name="T17" fmla="*/ 1355843844 h 5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8"/>
              <a:gd name="T28" fmla="*/ 0 h 538"/>
              <a:gd name="T29" fmla="*/ 448 w 448"/>
              <a:gd name="T30" fmla="*/ 538 h 5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8" h="538">
                <a:moveTo>
                  <a:pt x="448" y="0"/>
                </a:moveTo>
                <a:lnTo>
                  <a:pt x="341" y="106"/>
                </a:lnTo>
                <a:lnTo>
                  <a:pt x="213" y="106"/>
                </a:lnTo>
                <a:lnTo>
                  <a:pt x="123" y="197"/>
                </a:lnTo>
                <a:lnTo>
                  <a:pt x="64" y="197"/>
                </a:lnTo>
                <a:lnTo>
                  <a:pt x="64" y="378"/>
                </a:lnTo>
                <a:lnTo>
                  <a:pt x="0" y="442"/>
                </a:lnTo>
                <a:lnTo>
                  <a:pt x="37" y="479"/>
                </a:lnTo>
                <a:lnTo>
                  <a:pt x="37" y="538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5" name="Freeform 68"/>
          <p:cNvSpPr>
            <a:spLocks/>
          </p:cNvSpPr>
          <p:nvPr/>
        </p:nvSpPr>
        <p:spPr bwMode="auto">
          <a:xfrm>
            <a:off x="4181475" y="2074863"/>
            <a:ext cx="288925" cy="515937"/>
          </a:xfrm>
          <a:custGeom>
            <a:avLst/>
            <a:gdLst>
              <a:gd name="T0" fmla="*/ 95765930 w 182"/>
              <a:gd name="T1" fmla="*/ 819049085 h 325"/>
              <a:gd name="T2" fmla="*/ 257055951 w 182"/>
              <a:gd name="T3" fmla="*/ 657759301 h 325"/>
              <a:gd name="T4" fmla="*/ 257055951 w 182"/>
              <a:gd name="T5" fmla="*/ 226813857 h 325"/>
              <a:gd name="T6" fmla="*/ 458668482 w 182"/>
              <a:gd name="T7" fmla="*/ 25201535 h 325"/>
              <a:gd name="T8" fmla="*/ 241935018 w 182"/>
              <a:gd name="T9" fmla="*/ 241934774 h 325"/>
              <a:gd name="T10" fmla="*/ 0 w 182"/>
              <a:gd name="T11" fmla="*/ 0 h 3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325"/>
              <a:gd name="T20" fmla="*/ 182 w 182"/>
              <a:gd name="T21" fmla="*/ 325 h 3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325">
                <a:moveTo>
                  <a:pt x="38" y="325"/>
                </a:moveTo>
                <a:lnTo>
                  <a:pt x="102" y="261"/>
                </a:lnTo>
                <a:lnTo>
                  <a:pt x="102" y="90"/>
                </a:lnTo>
                <a:lnTo>
                  <a:pt x="182" y="10"/>
                </a:lnTo>
                <a:lnTo>
                  <a:pt x="96" y="96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Freeform 69"/>
          <p:cNvSpPr>
            <a:spLocks/>
          </p:cNvSpPr>
          <p:nvPr/>
        </p:nvSpPr>
        <p:spPr bwMode="auto">
          <a:xfrm>
            <a:off x="4960938" y="2954338"/>
            <a:ext cx="455612" cy="431800"/>
          </a:xfrm>
          <a:custGeom>
            <a:avLst/>
            <a:gdLst>
              <a:gd name="T0" fmla="*/ 0 w 287"/>
              <a:gd name="T1" fmla="*/ 0 h 272"/>
              <a:gd name="T2" fmla="*/ 161289804 w 287"/>
              <a:gd name="T3" fmla="*/ 146169047 h 272"/>
              <a:gd name="T4" fmla="*/ 161289804 w 287"/>
              <a:gd name="T5" fmla="*/ 415824900 h 272"/>
              <a:gd name="T6" fmla="*/ 456146991 w 287"/>
              <a:gd name="T7" fmla="*/ 415824900 h 272"/>
              <a:gd name="T8" fmla="*/ 723283147 w 287"/>
              <a:gd name="T9" fmla="*/ 685482391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72"/>
              <a:gd name="T17" fmla="*/ 287 w 287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72">
                <a:moveTo>
                  <a:pt x="0" y="0"/>
                </a:moveTo>
                <a:lnTo>
                  <a:pt x="64" y="58"/>
                </a:lnTo>
                <a:lnTo>
                  <a:pt x="64" y="165"/>
                </a:lnTo>
                <a:lnTo>
                  <a:pt x="181" y="165"/>
                </a:lnTo>
                <a:lnTo>
                  <a:pt x="287" y="272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7" name="Line 70"/>
          <p:cNvSpPr>
            <a:spLocks noChangeShapeType="1"/>
          </p:cNvSpPr>
          <p:nvPr/>
        </p:nvSpPr>
        <p:spPr bwMode="auto">
          <a:xfrm flipH="1">
            <a:off x="6432550" y="2801938"/>
            <a:ext cx="160338" cy="1603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Freeform 71"/>
          <p:cNvSpPr>
            <a:spLocks/>
          </p:cNvSpPr>
          <p:nvPr/>
        </p:nvSpPr>
        <p:spPr bwMode="auto">
          <a:xfrm>
            <a:off x="5375275" y="1660525"/>
            <a:ext cx="1666875" cy="963613"/>
          </a:xfrm>
          <a:custGeom>
            <a:avLst/>
            <a:gdLst>
              <a:gd name="T0" fmla="*/ 2147483647 w 1050"/>
              <a:gd name="T1" fmla="*/ 1529736213 h 607"/>
              <a:gd name="T2" fmla="*/ 2147483647 w 1050"/>
              <a:gd name="T3" fmla="*/ 1368446194 h 607"/>
              <a:gd name="T4" fmla="*/ 2147483647 w 1050"/>
              <a:gd name="T5" fmla="*/ 1368446194 h 607"/>
              <a:gd name="T6" fmla="*/ 2106850439 w 1050"/>
              <a:gd name="T7" fmla="*/ 1139111155 h 607"/>
              <a:gd name="T8" fmla="*/ 1852313982 w 1050"/>
              <a:gd name="T9" fmla="*/ 1139111155 h 607"/>
              <a:gd name="T10" fmla="*/ 1557456235 w 1050"/>
              <a:gd name="T11" fmla="*/ 844253633 h 607"/>
              <a:gd name="T12" fmla="*/ 1343242260 w 1050"/>
              <a:gd name="T13" fmla="*/ 844253633 h 607"/>
              <a:gd name="T14" fmla="*/ 1060984891 w 1050"/>
              <a:gd name="T15" fmla="*/ 561995902 h 607"/>
              <a:gd name="T16" fmla="*/ 564514936 w 1050"/>
              <a:gd name="T17" fmla="*/ 561995902 h 607"/>
              <a:gd name="T18" fmla="*/ 0 w 1050"/>
              <a:gd name="T19" fmla="*/ 0 h 6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0"/>
              <a:gd name="T31" fmla="*/ 0 h 607"/>
              <a:gd name="T32" fmla="*/ 1050 w 1050"/>
              <a:gd name="T33" fmla="*/ 607 h 6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0" h="607">
                <a:moveTo>
                  <a:pt x="1050" y="607"/>
                </a:moveTo>
                <a:lnTo>
                  <a:pt x="986" y="543"/>
                </a:lnTo>
                <a:lnTo>
                  <a:pt x="927" y="543"/>
                </a:lnTo>
                <a:lnTo>
                  <a:pt x="836" y="452"/>
                </a:lnTo>
                <a:lnTo>
                  <a:pt x="735" y="452"/>
                </a:lnTo>
                <a:lnTo>
                  <a:pt x="618" y="335"/>
                </a:lnTo>
                <a:lnTo>
                  <a:pt x="533" y="335"/>
                </a:lnTo>
                <a:lnTo>
                  <a:pt x="421" y="223"/>
                </a:lnTo>
                <a:lnTo>
                  <a:pt x="224" y="223"/>
                </a:lnTo>
                <a:lnTo>
                  <a:pt x="0" y="0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72"/>
          <p:cNvSpPr>
            <a:spLocks/>
          </p:cNvSpPr>
          <p:nvPr/>
        </p:nvSpPr>
        <p:spPr bwMode="auto">
          <a:xfrm>
            <a:off x="6457950" y="1219200"/>
            <a:ext cx="727075" cy="1074738"/>
          </a:xfrm>
          <a:custGeom>
            <a:avLst/>
            <a:gdLst>
              <a:gd name="T0" fmla="*/ 0 w 458"/>
              <a:gd name="T1" fmla="*/ 1706147547 h 677"/>
              <a:gd name="T2" fmla="*/ 148688435 w 458"/>
              <a:gd name="T3" fmla="*/ 1559978073 h 677"/>
              <a:gd name="T4" fmla="*/ 148688435 w 458"/>
              <a:gd name="T5" fmla="*/ 1222277100 h 677"/>
              <a:gd name="T6" fmla="*/ 549394115 w 458"/>
              <a:gd name="T7" fmla="*/ 819051859 h 677"/>
              <a:gd name="T8" fmla="*/ 887095160 w 458"/>
              <a:gd name="T9" fmla="*/ 819051859 h 677"/>
              <a:gd name="T10" fmla="*/ 1154231652 w 458"/>
              <a:gd name="T11" fmla="*/ 551915269 h 677"/>
              <a:gd name="T12" fmla="*/ 1154231652 w 458"/>
              <a:gd name="T13" fmla="*/ 136088501 h 677"/>
              <a:gd name="T14" fmla="*/ 1020664200 w 458"/>
              <a:gd name="T15" fmla="*/ 0 h 6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8"/>
              <a:gd name="T25" fmla="*/ 0 h 677"/>
              <a:gd name="T26" fmla="*/ 458 w 458"/>
              <a:gd name="T27" fmla="*/ 677 h 6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8" h="677">
                <a:moveTo>
                  <a:pt x="0" y="677"/>
                </a:moveTo>
                <a:lnTo>
                  <a:pt x="59" y="619"/>
                </a:lnTo>
                <a:lnTo>
                  <a:pt x="59" y="485"/>
                </a:lnTo>
                <a:lnTo>
                  <a:pt x="218" y="325"/>
                </a:lnTo>
                <a:lnTo>
                  <a:pt x="352" y="325"/>
                </a:lnTo>
                <a:lnTo>
                  <a:pt x="458" y="219"/>
                </a:lnTo>
                <a:lnTo>
                  <a:pt x="458" y="54"/>
                </a:lnTo>
                <a:lnTo>
                  <a:pt x="405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Line 73"/>
          <p:cNvSpPr>
            <a:spLocks noChangeShapeType="1"/>
          </p:cNvSpPr>
          <p:nvPr/>
        </p:nvSpPr>
        <p:spPr bwMode="auto">
          <a:xfrm flipV="1">
            <a:off x="7042150" y="2463800"/>
            <a:ext cx="160338" cy="160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Freeform 74"/>
          <p:cNvSpPr>
            <a:spLocks/>
          </p:cNvSpPr>
          <p:nvPr/>
        </p:nvSpPr>
        <p:spPr bwMode="auto">
          <a:xfrm>
            <a:off x="7616825" y="1760538"/>
            <a:ext cx="787400" cy="1074737"/>
          </a:xfrm>
          <a:custGeom>
            <a:avLst/>
            <a:gdLst>
              <a:gd name="T0" fmla="*/ 322580020 w 496"/>
              <a:gd name="T1" fmla="*/ 1706144372 h 677"/>
              <a:gd name="T2" fmla="*/ 0 w 496"/>
              <a:gd name="T3" fmla="*/ 1383564242 h 677"/>
              <a:gd name="T4" fmla="*/ 0 w 496"/>
              <a:gd name="T5" fmla="*/ 1116427900 h 677"/>
              <a:gd name="T6" fmla="*/ 189012516 w 496"/>
              <a:gd name="T7" fmla="*/ 927417131 h 677"/>
              <a:gd name="T8" fmla="*/ 456149161 w 496"/>
              <a:gd name="T9" fmla="*/ 927417131 h 677"/>
              <a:gd name="T10" fmla="*/ 456149161 w 496"/>
              <a:gd name="T11" fmla="*/ 579635657 h 677"/>
              <a:gd name="T12" fmla="*/ 670361596 w 496"/>
              <a:gd name="T13" fmla="*/ 579635657 h 677"/>
              <a:gd name="T14" fmla="*/ 1249997589 w 496"/>
              <a:gd name="T15" fmla="*/ 0 h 6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6"/>
              <a:gd name="T25" fmla="*/ 0 h 677"/>
              <a:gd name="T26" fmla="*/ 496 w 496"/>
              <a:gd name="T27" fmla="*/ 677 h 6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6" h="677">
                <a:moveTo>
                  <a:pt x="128" y="677"/>
                </a:moveTo>
                <a:lnTo>
                  <a:pt x="0" y="549"/>
                </a:lnTo>
                <a:lnTo>
                  <a:pt x="0" y="443"/>
                </a:lnTo>
                <a:lnTo>
                  <a:pt x="75" y="368"/>
                </a:lnTo>
                <a:lnTo>
                  <a:pt x="181" y="368"/>
                </a:lnTo>
                <a:lnTo>
                  <a:pt x="181" y="230"/>
                </a:lnTo>
                <a:lnTo>
                  <a:pt x="266" y="230"/>
                </a:lnTo>
                <a:lnTo>
                  <a:pt x="496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2" name="Freeform 75"/>
          <p:cNvSpPr>
            <a:spLocks/>
          </p:cNvSpPr>
          <p:nvPr/>
        </p:nvSpPr>
        <p:spPr bwMode="auto">
          <a:xfrm>
            <a:off x="4587875" y="1727200"/>
            <a:ext cx="854075" cy="2225675"/>
          </a:xfrm>
          <a:custGeom>
            <a:avLst/>
            <a:gdLst>
              <a:gd name="T0" fmla="*/ 1355843844 w 538"/>
              <a:gd name="T1" fmla="*/ 0 h 1402"/>
              <a:gd name="T2" fmla="*/ 1222274830 w 538"/>
              <a:gd name="T3" fmla="*/ 133567491 h 1402"/>
              <a:gd name="T4" fmla="*/ 1222274830 w 538"/>
              <a:gd name="T5" fmla="*/ 632558403 h 1402"/>
              <a:gd name="T6" fmla="*/ 806449832 w 538"/>
              <a:gd name="T7" fmla="*/ 1048385032 h 1402"/>
              <a:gd name="T8" fmla="*/ 577114924 w 538"/>
              <a:gd name="T9" fmla="*/ 1048385032 h 1402"/>
              <a:gd name="T10" fmla="*/ 577114924 w 538"/>
              <a:gd name="T11" fmla="*/ 1932959171 h 1402"/>
              <a:gd name="T12" fmla="*/ 415824898 w 538"/>
              <a:gd name="T13" fmla="*/ 2094249114 h 1402"/>
              <a:gd name="T14" fmla="*/ 415824898 w 538"/>
              <a:gd name="T15" fmla="*/ 2147483647 h 1402"/>
              <a:gd name="T16" fmla="*/ 254534971 w 538"/>
              <a:gd name="T17" fmla="*/ 2147483647 h 1402"/>
              <a:gd name="T18" fmla="*/ 12599985 w 538"/>
              <a:gd name="T19" fmla="*/ 2147483647 h 1402"/>
              <a:gd name="T20" fmla="*/ 12599985 w 538"/>
              <a:gd name="T21" fmla="*/ 2147483647 h 1402"/>
              <a:gd name="T22" fmla="*/ 120967495 w 538"/>
              <a:gd name="T23" fmla="*/ 2147483647 h 1402"/>
              <a:gd name="T24" fmla="*/ 0 w 538"/>
              <a:gd name="T25" fmla="*/ 2147483647 h 1402"/>
              <a:gd name="T26" fmla="*/ 322579953 w 538"/>
              <a:gd name="T27" fmla="*/ 2147483647 h 1402"/>
              <a:gd name="T28" fmla="*/ 322579953 w 538"/>
              <a:gd name="T29" fmla="*/ 2147483647 h 1402"/>
              <a:gd name="T30" fmla="*/ 496469961 w 538"/>
              <a:gd name="T31" fmla="*/ 2147483647 h 14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8"/>
              <a:gd name="T49" fmla="*/ 0 h 1402"/>
              <a:gd name="T50" fmla="*/ 538 w 538"/>
              <a:gd name="T51" fmla="*/ 1402 h 140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8" h="1402">
                <a:moveTo>
                  <a:pt x="538" y="0"/>
                </a:moveTo>
                <a:lnTo>
                  <a:pt x="485" y="53"/>
                </a:lnTo>
                <a:lnTo>
                  <a:pt x="485" y="251"/>
                </a:lnTo>
                <a:lnTo>
                  <a:pt x="320" y="416"/>
                </a:lnTo>
                <a:lnTo>
                  <a:pt x="229" y="416"/>
                </a:lnTo>
                <a:lnTo>
                  <a:pt x="229" y="767"/>
                </a:lnTo>
                <a:lnTo>
                  <a:pt x="165" y="831"/>
                </a:lnTo>
                <a:lnTo>
                  <a:pt x="165" y="906"/>
                </a:lnTo>
                <a:lnTo>
                  <a:pt x="101" y="970"/>
                </a:lnTo>
                <a:lnTo>
                  <a:pt x="5" y="970"/>
                </a:lnTo>
                <a:lnTo>
                  <a:pt x="5" y="1066"/>
                </a:lnTo>
                <a:lnTo>
                  <a:pt x="48" y="1108"/>
                </a:lnTo>
                <a:lnTo>
                  <a:pt x="0" y="1156"/>
                </a:lnTo>
                <a:lnTo>
                  <a:pt x="128" y="1284"/>
                </a:lnTo>
                <a:lnTo>
                  <a:pt x="128" y="1332"/>
                </a:lnTo>
                <a:lnTo>
                  <a:pt x="197" y="1402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3" name="Freeform 76"/>
          <p:cNvSpPr>
            <a:spLocks/>
          </p:cNvSpPr>
          <p:nvPr/>
        </p:nvSpPr>
        <p:spPr bwMode="auto">
          <a:xfrm>
            <a:off x="4427538" y="3943350"/>
            <a:ext cx="473075" cy="2335213"/>
          </a:xfrm>
          <a:custGeom>
            <a:avLst/>
            <a:gdLst>
              <a:gd name="T0" fmla="*/ 751006453 w 298"/>
              <a:gd name="T1" fmla="*/ 0 h 1471"/>
              <a:gd name="T2" fmla="*/ 536792466 w 298"/>
              <a:gd name="T3" fmla="*/ 214214149 h 1471"/>
              <a:gd name="T4" fmla="*/ 536792466 w 298"/>
              <a:gd name="T5" fmla="*/ 390625066 h 1471"/>
              <a:gd name="T6" fmla="*/ 725804901 w 298"/>
              <a:gd name="T7" fmla="*/ 577116705 h 1471"/>
              <a:gd name="T8" fmla="*/ 483870000 w 298"/>
              <a:gd name="T9" fmla="*/ 819051677 h 1471"/>
              <a:gd name="T10" fmla="*/ 483870000 w 298"/>
              <a:gd name="T11" fmla="*/ 1113909328 h 1471"/>
              <a:gd name="T12" fmla="*/ 483870000 w 298"/>
              <a:gd name="T13" fmla="*/ 1544856790 h 1471"/>
              <a:gd name="T14" fmla="*/ 604837451 w 298"/>
              <a:gd name="T15" fmla="*/ 1665824672 h 1471"/>
              <a:gd name="T16" fmla="*/ 604837451 w 298"/>
              <a:gd name="T17" fmla="*/ 2013606194 h 1471"/>
              <a:gd name="T18" fmla="*/ 496469983 w 298"/>
              <a:gd name="T19" fmla="*/ 2121972106 h 1471"/>
              <a:gd name="T20" fmla="*/ 645159934 w 298"/>
              <a:gd name="T21" fmla="*/ 2147483647 h 1471"/>
              <a:gd name="T22" fmla="*/ 468749069 w 298"/>
              <a:gd name="T23" fmla="*/ 2147483647 h 1471"/>
              <a:gd name="T24" fmla="*/ 468749069 w 298"/>
              <a:gd name="T25" fmla="*/ 2147483647 h 1471"/>
              <a:gd name="T26" fmla="*/ 388104003 w 298"/>
              <a:gd name="T27" fmla="*/ 2147483647 h 1471"/>
              <a:gd name="T28" fmla="*/ 161289984 w 298"/>
              <a:gd name="T29" fmla="*/ 2147483647 h 1471"/>
              <a:gd name="T30" fmla="*/ 161289984 w 298"/>
              <a:gd name="T31" fmla="*/ 2147483647 h 1471"/>
              <a:gd name="T32" fmla="*/ 0 w 298"/>
              <a:gd name="T33" fmla="*/ 2147483647 h 1471"/>
              <a:gd name="T34" fmla="*/ 120967500 w 298"/>
              <a:gd name="T35" fmla="*/ 2147483647 h 1471"/>
              <a:gd name="T36" fmla="*/ 120967500 w 298"/>
              <a:gd name="T37" fmla="*/ 2147483647 h 14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8"/>
              <a:gd name="T58" fmla="*/ 0 h 1471"/>
              <a:gd name="T59" fmla="*/ 298 w 298"/>
              <a:gd name="T60" fmla="*/ 1471 h 14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8" h="1471">
                <a:moveTo>
                  <a:pt x="298" y="0"/>
                </a:moveTo>
                <a:lnTo>
                  <a:pt x="213" y="85"/>
                </a:lnTo>
                <a:lnTo>
                  <a:pt x="213" y="155"/>
                </a:lnTo>
                <a:lnTo>
                  <a:pt x="288" y="229"/>
                </a:lnTo>
                <a:lnTo>
                  <a:pt x="192" y="325"/>
                </a:lnTo>
                <a:lnTo>
                  <a:pt x="192" y="442"/>
                </a:lnTo>
                <a:lnTo>
                  <a:pt x="192" y="613"/>
                </a:lnTo>
                <a:lnTo>
                  <a:pt x="240" y="661"/>
                </a:lnTo>
                <a:lnTo>
                  <a:pt x="240" y="799"/>
                </a:lnTo>
                <a:lnTo>
                  <a:pt x="197" y="842"/>
                </a:lnTo>
                <a:lnTo>
                  <a:pt x="256" y="901"/>
                </a:lnTo>
                <a:lnTo>
                  <a:pt x="186" y="970"/>
                </a:lnTo>
                <a:lnTo>
                  <a:pt x="186" y="1135"/>
                </a:lnTo>
                <a:lnTo>
                  <a:pt x="154" y="1167"/>
                </a:lnTo>
                <a:lnTo>
                  <a:pt x="64" y="1167"/>
                </a:lnTo>
                <a:lnTo>
                  <a:pt x="64" y="1327"/>
                </a:lnTo>
                <a:lnTo>
                  <a:pt x="0" y="1391"/>
                </a:lnTo>
                <a:lnTo>
                  <a:pt x="48" y="1439"/>
                </a:lnTo>
                <a:lnTo>
                  <a:pt x="48" y="1471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4" name="Freeform 77"/>
          <p:cNvSpPr>
            <a:spLocks/>
          </p:cNvSpPr>
          <p:nvPr/>
        </p:nvSpPr>
        <p:spPr bwMode="auto">
          <a:xfrm>
            <a:off x="1550988" y="3597275"/>
            <a:ext cx="3206750" cy="465138"/>
          </a:xfrm>
          <a:custGeom>
            <a:avLst/>
            <a:gdLst>
              <a:gd name="T0" fmla="*/ 0 w 2020"/>
              <a:gd name="T1" fmla="*/ 214214315 h 293"/>
              <a:gd name="T2" fmla="*/ 214214122 w 2020"/>
              <a:gd name="T3" fmla="*/ 0 h 293"/>
              <a:gd name="T4" fmla="*/ 536794144 w 2020"/>
              <a:gd name="T5" fmla="*/ 0 h 293"/>
              <a:gd name="T6" fmla="*/ 670361599 w 2020"/>
              <a:gd name="T7" fmla="*/ 133569213 h 293"/>
              <a:gd name="T8" fmla="*/ 1194554171 w 2020"/>
              <a:gd name="T9" fmla="*/ 133569213 h 293"/>
              <a:gd name="T10" fmla="*/ 1343244147 w 2020"/>
              <a:gd name="T11" fmla="*/ 282257785 h 293"/>
              <a:gd name="T12" fmla="*/ 1799391921 w 2020"/>
              <a:gd name="T13" fmla="*/ 282257785 h 293"/>
              <a:gd name="T14" fmla="*/ 1907759408 w 2020"/>
              <a:gd name="T15" fmla="*/ 173891739 h 293"/>
              <a:gd name="T16" fmla="*/ 2147483647 w 2020"/>
              <a:gd name="T17" fmla="*/ 173891739 h 293"/>
              <a:gd name="T18" fmla="*/ 2147483647 w 2020"/>
              <a:gd name="T19" fmla="*/ 307459364 h 293"/>
              <a:gd name="T20" fmla="*/ 2147483647 w 2020"/>
              <a:gd name="T21" fmla="*/ 307459364 h 293"/>
              <a:gd name="T22" fmla="*/ 2147483647 w 2020"/>
              <a:gd name="T23" fmla="*/ 362902838 h 293"/>
              <a:gd name="T24" fmla="*/ 2147483647 w 2020"/>
              <a:gd name="T25" fmla="*/ 226814311 h 293"/>
              <a:gd name="T26" fmla="*/ 2147483647 w 2020"/>
              <a:gd name="T27" fmla="*/ 226814311 h 293"/>
              <a:gd name="T28" fmla="*/ 2147483647 w 2020"/>
              <a:gd name="T29" fmla="*/ 496472100 h 293"/>
              <a:gd name="T30" fmla="*/ 2147483647 w 2020"/>
              <a:gd name="T31" fmla="*/ 496472100 h 293"/>
              <a:gd name="T32" fmla="*/ 2147483647 w 2020"/>
              <a:gd name="T33" fmla="*/ 630039676 h 293"/>
              <a:gd name="T34" fmla="*/ 2147483647 w 2020"/>
              <a:gd name="T35" fmla="*/ 630039676 h 293"/>
              <a:gd name="T36" fmla="*/ 2147483647 w 2020"/>
              <a:gd name="T37" fmla="*/ 483870517 h 293"/>
              <a:gd name="T38" fmla="*/ 2147483647 w 2020"/>
              <a:gd name="T39" fmla="*/ 483870517 h 293"/>
              <a:gd name="T40" fmla="*/ 2147483647 w 2020"/>
              <a:gd name="T41" fmla="*/ 347781891 h 293"/>
              <a:gd name="T42" fmla="*/ 2147483647 w 2020"/>
              <a:gd name="T43" fmla="*/ 549394623 h 293"/>
              <a:gd name="T44" fmla="*/ 2147483647 w 2020"/>
              <a:gd name="T45" fmla="*/ 549394623 h 293"/>
              <a:gd name="T46" fmla="*/ 2147483647 w 2020"/>
              <a:gd name="T47" fmla="*/ 738407260 h 2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20"/>
              <a:gd name="T73" fmla="*/ 0 h 293"/>
              <a:gd name="T74" fmla="*/ 2020 w 2020"/>
              <a:gd name="T75" fmla="*/ 293 h 2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20" h="293">
                <a:moveTo>
                  <a:pt x="0" y="85"/>
                </a:moveTo>
                <a:lnTo>
                  <a:pt x="85" y="0"/>
                </a:lnTo>
                <a:lnTo>
                  <a:pt x="213" y="0"/>
                </a:lnTo>
                <a:lnTo>
                  <a:pt x="266" y="53"/>
                </a:lnTo>
                <a:lnTo>
                  <a:pt x="474" y="53"/>
                </a:lnTo>
                <a:lnTo>
                  <a:pt x="533" y="112"/>
                </a:lnTo>
                <a:lnTo>
                  <a:pt x="714" y="112"/>
                </a:lnTo>
                <a:lnTo>
                  <a:pt x="757" y="69"/>
                </a:lnTo>
                <a:lnTo>
                  <a:pt x="927" y="69"/>
                </a:lnTo>
                <a:lnTo>
                  <a:pt x="981" y="122"/>
                </a:lnTo>
                <a:lnTo>
                  <a:pt x="1055" y="122"/>
                </a:lnTo>
                <a:lnTo>
                  <a:pt x="1076" y="144"/>
                </a:lnTo>
                <a:lnTo>
                  <a:pt x="1130" y="90"/>
                </a:lnTo>
                <a:lnTo>
                  <a:pt x="1258" y="90"/>
                </a:lnTo>
                <a:lnTo>
                  <a:pt x="1364" y="197"/>
                </a:lnTo>
                <a:lnTo>
                  <a:pt x="1418" y="197"/>
                </a:lnTo>
                <a:lnTo>
                  <a:pt x="1471" y="250"/>
                </a:lnTo>
                <a:lnTo>
                  <a:pt x="1540" y="250"/>
                </a:lnTo>
                <a:lnTo>
                  <a:pt x="1599" y="192"/>
                </a:lnTo>
                <a:lnTo>
                  <a:pt x="1737" y="192"/>
                </a:lnTo>
                <a:lnTo>
                  <a:pt x="1791" y="138"/>
                </a:lnTo>
                <a:lnTo>
                  <a:pt x="1870" y="218"/>
                </a:lnTo>
                <a:lnTo>
                  <a:pt x="1945" y="218"/>
                </a:lnTo>
                <a:lnTo>
                  <a:pt x="2020" y="293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5" name="Freeform 78"/>
          <p:cNvSpPr>
            <a:spLocks/>
          </p:cNvSpPr>
          <p:nvPr/>
        </p:nvSpPr>
        <p:spPr bwMode="auto">
          <a:xfrm>
            <a:off x="4765675" y="3816350"/>
            <a:ext cx="1997075" cy="254000"/>
          </a:xfrm>
          <a:custGeom>
            <a:avLst/>
            <a:gdLst>
              <a:gd name="T0" fmla="*/ 0 w 1258"/>
              <a:gd name="T1" fmla="*/ 403224945 h 160"/>
              <a:gd name="T2" fmla="*/ 201612471 w 1258"/>
              <a:gd name="T3" fmla="*/ 201612473 h 160"/>
              <a:gd name="T4" fmla="*/ 536792478 w 1258"/>
              <a:gd name="T5" fmla="*/ 201612473 h 160"/>
              <a:gd name="T6" fmla="*/ 738406487 w 1258"/>
              <a:gd name="T7" fmla="*/ 0 h 160"/>
              <a:gd name="T8" fmla="*/ 1209674927 w 1258"/>
              <a:gd name="T9" fmla="*/ 0 h 160"/>
              <a:gd name="T10" fmla="*/ 1343243951 w 1258"/>
              <a:gd name="T11" fmla="*/ 136088435 h 160"/>
              <a:gd name="T12" fmla="*/ 2147483647 w 1258"/>
              <a:gd name="T13" fmla="*/ 136088435 h 160"/>
              <a:gd name="T14" fmla="*/ 2147483647 w 1258"/>
              <a:gd name="T15" fmla="*/ 294857474 h 160"/>
              <a:gd name="T16" fmla="*/ 2147483647 w 1258"/>
              <a:gd name="T17" fmla="*/ 189012490 h 160"/>
              <a:gd name="T18" fmla="*/ 2147483647 w 1258"/>
              <a:gd name="T19" fmla="*/ 189012490 h 160"/>
              <a:gd name="T20" fmla="*/ 2147483647 w 1258"/>
              <a:gd name="T21" fmla="*/ 95765926 h 1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58"/>
              <a:gd name="T34" fmla="*/ 0 h 160"/>
              <a:gd name="T35" fmla="*/ 1258 w 1258"/>
              <a:gd name="T36" fmla="*/ 160 h 1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58" h="160">
                <a:moveTo>
                  <a:pt x="0" y="160"/>
                </a:moveTo>
                <a:lnTo>
                  <a:pt x="80" y="80"/>
                </a:lnTo>
                <a:lnTo>
                  <a:pt x="213" y="80"/>
                </a:lnTo>
                <a:lnTo>
                  <a:pt x="293" y="0"/>
                </a:lnTo>
                <a:lnTo>
                  <a:pt x="480" y="0"/>
                </a:lnTo>
                <a:lnTo>
                  <a:pt x="533" y="54"/>
                </a:lnTo>
                <a:lnTo>
                  <a:pt x="895" y="54"/>
                </a:lnTo>
                <a:lnTo>
                  <a:pt x="949" y="117"/>
                </a:lnTo>
                <a:lnTo>
                  <a:pt x="991" y="75"/>
                </a:lnTo>
                <a:lnTo>
                  <a:pt x="1220" y="75"/>
                </a:lnTo>
                <a:lnTo>
                  <a:pt x="1258" y="38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6" name="Freeform 79"/>
          <p:cNvSpPr>
            <a:spLocks/>
          </p:cNvSpPr>
          <p:nvPr/>
        </p:nvSpPr>
        <p:spPr bwMode="auto">
          <a:xfrm>
            <a:off x="6635750" y="2954338"/>
            <a:ext cx="1049338" cy="922337"/>
          </a:xfrm>
          <a:custGeom>
            <a:avLst/>
            <a:gdLst>
              <a:gd name="T0" fmla="*/ 186491632 w 661"/>
              <a:gd name="T1" fmla="*/ 1464208975 h 581"/>
              <a:gd name="T2" fmla="*/ 0 w 661"/>
              <a:gd name="T3" fmla="*/ 1275196645 h 581"/>
              <a:gd name="T4" fmla="*/ 375504214 w 661"/>
              <a:gd name="T5" fmla="*/ 899694519 h 581"/>
              <a:gd name="T6" fmla="*/ 766127781 w 661"/>
              <a:gd name="T7" fmla="*/ 899694519 h 581"/>
              <a:gd name="T8" fmla="*/ 766127781 w 661"/>
              <a:gd name="T9" fmla="*/ 685482039 h 581"/>
              <a:gd name="T10" fmla="*/ 1113909579 w 661"/>
              <a:gd name="T11" fmla="*/ 347781327 h 581"/>
              <a:gd name="T12" fmla="*/ 1665825047 w 661"/>
              <a:gd name="T13" fmla="*/ 347781327 h 581"/>
              <a:gd name="T14" fmla="*/ 1665825047 w 661"/>
              <a:gd name="T15" fmla="*/ 0 h 5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1"/>
              <a:gd name="T25" fmla="*/ 0 h 581"/>
              <a:gd name="T26" fmla="*/ 661 w 661"/>
              <a:gd name="T27" fmla="*/ 581 h 5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1" h="581">
                <a:moveTo>
                  <a:pt x="74" y="581"/>
                </a:moveTo>
                <a:lnTo>
                  <a:pt x="0" y="506"/>
                </a:lnTo>
                <a:lnTo>
                  <a:pt x="149" y="357"/>
                </a:lnTo>
                <a:lnTo>
                  <a:pt x="304" y="357"/>
                </a:lnTo>
                <a:lnTo>
                  <a:pt x="304" y="272"/>
                </a:lnTo>
                <a:lnTo>
                  <a:pt x="442" y="138"/>
                </a:lnTo>
                <a:lnTo>
                  <a:pt x="661" y="138"/>
                </a:lnTo>
                <a:lnTo>
                  <a:pt x="661" y="0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7" name="Freeform 80"/>
          <p:cNvSpPr>
            <a:spLocks/>
          </p:cNvSpPr>
          <p:nvPr/>
        </p:nvSpPr>
        <p:spPr bwMode="auto">
          <a:xfrm>
            <a:off x="6719888" y="2708275"/>
            <a:ext cx="515937" cy="566738"/>
          </a:xfrm>
          <a:custGeom>
            <a:avLst/>
            <a:gdLst>
              <a:gd name="T0" fmla="*/ 819049085 w 325"/>
              <a:gd name="T1" fmla="*/ 899697458 h 357"/>
              <a:gd name="T2" fmla="*/ 604836885 w 325"/>
              <a:gd name="T3" fmla="*/ 685483069 h 357"/>
              <a:gd name="T4" fmla="*/ 335179636 w 325"/>
              <a:gd name="T5" fmla="*/ 685483069 h 357"/>
              <a:gd name="T6" fmla="*/ 214212299 w 325"/>
              <a:gd name="T7" fmla="*/ 564515503 h 357"/>
              <a:gd name="T8" fmla="*/ 214212299 w 325"/>
              <a:gd name="T9" fmla="*/ 214214290 h 357"/>
              <a:gd name="T10" fmla="*/ 0 w 325"/>
              <a:gd name="T11" fmla="*/ 0 h 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5"/>
              <a:gd name="T19" fmla="*/ 0 h 357"/>
              <a:gd name="T20" fmla="*/ 325 w 325"/>
              <a:gd name="T21" fmla="*/ 357 h 3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5" h="357">
                <a:moveTo>
                  <a:pt x="325" y="357"/>
                </a:moveTo>
                <a:lnTo>
                  <a:pt x="240" y="272"/>
                </a:lnTo>
                <a:lnTo>
                  <a:pt x="133" y="272"/>
                </a:lnTo>
                <a:lnTo>
                  <a:pt x="85" y="224"/>
                </a:lnTo>
                <a:lnTo>
                  <a:pt x="85" y="85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Freeform 81"/>
          <p:cNvSpPr>
            <a:spLocks/>
          </p:cNvSpPr>
          <p:nvPr/>
        </p:nvSpPr>
        <p:spPr bwMode="auto">
          <a:xfrm>
            <a:off x="4325938" y="3409950"/>
            <a:ext cx="269875" cy="60325"/>
          </a:xfrm>
          <a:custGeom>
            <a:avLst/>
            <a:gdLst>
              <a:gd name="T0" fmla="*/ 428426607 w 170"/>
              <a:gd name="T1" fmla="*/ 0 h 38"/>
              <a:gd name="T2" fmla="*/ 335181554 w 170"/>
              <a:gd name="T3" fmla="*/ 95765924 h 38"/>
              <a:gd name="T4" fmla="*/ 0 w 170"/>
              <a:gd name="T5" fmla="*/ 95765924 h 38"/>
              <a:gd name="T6" fmla="*/ 0 60000 65536"/>
              <a:gd name="T7" fmla="*/ 0 60000 65536"/>
              <a:gd name="T8" fmla="*/ 0 60000 65536"/>
              <a:gd name="T9" fmla="*/ 0 w 170"/>
              <a:gd name="T10" fmla="*/ 0 h 38"/>
              <a:gd name="T11" fmla="*/ 170 w 17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38">
                <a:moveTo>
                  <a:pt x="170" y="0"/>
                </a:moveTo>
                <a:lnTo>
                  <a:pt x="133" y="38"/>
                </a:lnTo>
                <a:lnTo>
                  <a:pt x="0" y="38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4283075" y="3444875"/>
            <a:ext cx="50800" cy="50800"/>
            <a:chOff x="2698" y="2170"/>
            <a:chExt cx="32" cy="32"/>
          </a:xfrm>
        </p:grpSpPr>
        <p:sp>
          <p:nvSpPr>
            <p:cNvPr id="15799" name="Oval 82"/>
            <p:cNvSpPr>
              <a:spLocks noChangeArrowheads="1"/>
            </p:cNvSpPr>
            <p:nvPr/>
          </p:nvSpPr>
          <p:spPr bwMode="auto">
            <a:xfrm>
              <a:off x="2698" y="217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Oval 83"/>
            <p:cNvSpPr>
              <a:spLocks noChangeArrowheads="1"/>
            </p:cNvSpPr>
            <p:nvPr/>
          </p:nvSpPr>
          <p:spPr bwMode="auto">
            <a:xfrm>
              <a:off x="2698" y="217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4478338" y="6253163"/>
            <a:ext cx="50800" cy="50800"/>
            <a:chOff x="2821" y="3939"/>
            <a:chExt cx="32" cy="32"/>
          </a:xfrm>
        </p:grpSpPr>
        <p:sp>
          <p:nvSpPr>
            <p:cNvPr id="15797" name="Oval 85"/>
            <p:cNvSpPr>
              <a:spLocks noChangeArrowheads="1"/>
            </p:cNvSpPr>
            <p:nvPr/>
          </p:nvSpPr>
          <p:spPr bwMode="auto">
            <a:xfrm>
              <a:off x="2821" y="393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Oval 86"/>
            <p:cNvSpPr>
              <a:spLocks noChangeArrowheads="1"/>
            </p:cNvSpPr>
            <p:nvPr/>
          </p:nvSpPr>
          <p:spPr bwMode="auto">
            <a:xfrm>
              <a:off x="2821" y="393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562475" y="3376613"/>
            <a:ext cx="50800" cy="50800"/>
            <a:chOff x="2874" y="2127"/>
            <a:chExt cx="32" cy="32"/>
          </a:xfrm>
        </p:grpSpPr>
        <p:sp>
          <p:nvSpPr>
            <p:cNvPr id="15795" name="Oval 88"/>
            <p:cNvSpPr>
              <a:spLocks noChangeArrowheads="1"/>
            </p:cNvSpPr>
            <p:nvPr/>
          </p:nvSpPr>
          <p:spPr bwMode="auto">
            <a:xfrm>
              <a:off x="2874" y="212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Oval 89"/>
            <p:cNvSpPr>
              <a:spLocks noChangeArrowheads="1"/>
            </p:cNvSpPr>
            <p:nvPr/>
          </p:nvSpPr>
          <p:spPr bwMode="auto">
            <a:xfrm>
              <a:off x="2874" y="212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5662613" y="5508625"/>
            <a:ext cx="50800" cy="50800"/>
            <a:chOff x="3567" y="3470"/>
            <a:chExt cx="32" cy="32"/>
          </a:xfrm>
        </p:grpSpPr>
        <p:sp>
          <p:nvSpPr>
            <p:cNvPr id="15793" name="Oval 91"/>
            <p:cNvSpPr>
              <a:spLocks noChangeArrowheads="1"/>
            </p:cNvSpPr>
            <p:nvPr/>
          </p:nvSpPr>
          <p:spPr bwMode="auto">
            <a:xfrm>
              <a:off x="3567" y="347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Oval 92"/>
            <p:cNvSpPr>
              <a:spLocks noChangeArrowheads="1"/>
            </p:cNvSpPr>
            <p:nvPr/>
          </p:nvSpPr>
          <p:spPr bwMode="auto">
            <a:xfrm>
              <a:off x="3567" y="347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865188" y="3140075"/>
            <a:ext cx="50800" cy="50800"/>
            <a:chOff x="545" y="1978"/>
            <a:chExt cx="32" cy="32"/>
          </a:xfrm>
        </p:grpSpPr>
        <p:sp>
          <p:nvSpPr>
            <p:cNvPr id="15791" name="Oval 94"/>
            <p:cNvSpPr>
              <a:spLocks noChangeArrowheads="1"/>
            </p:cNvSpPr>
            <p:nvPr/>
          </p:nvSpPr>
          <p:spPr bwMode="auto">
            <a:xfrm>
              <a:off x="545" y="197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Oval 95"/>
            <p:cNvSpPr>
              <a:spLocks noChangeArrowheads="1"/>
            </p:cNvSpPr>
            <p:nvPr/>
          </p:nvSpPr>
          <p:spPr bwMode="auto">
            <a:xfrm>
              <a:off x="545" y="197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3563938" y="3427413"/>
            <a:ext cx="50800" cy="50800"/>
            <a:chOff x="2245" y="2159"/>
            <a:chExt cx="32" cy="32"/>
          </a:xfrm>
        </p:grpSpPr>
        <p:sp>
          <p:nvSpPr>
            <p:cNvPr id="15789" name="Oval 97"/>
            <p:cNvSpPr>
              <a:spLocks noChangeArrowheads="1"/>
            </p:cNvSpPr>
            <p:nvPr/>
          </p:nvSpPr>
          <p:spPr bwMode="auto">
            <a:xfrm>
              <a:off x="2245" y="215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Oval 98"/>
            <p:cNvSpPr>
              <a:spLocks noChangeArrowheads="1"/>
            </p:cNvSpPr>
            <p:nvPr/>
          </p:nvSpPr>
          <p:spPr bwMode="auto">
            <a:xfrm>
              <a:off x="2245" y="215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4697413" y="4619625"/>
            <a:ext cx="50800" cy="50800"/>
            <a:chOff x="2959" y="2910"/>
            <a:chExt cx="32" cy="32"/>
          </a:xfrm>
        </p:grpSpPr>
        <p:sp>
          <p:nvSpPr>
            <p:cNvPr id="15787" name="Oval 100"/>
            <p:cNvSpPr>
              <a:spLocks noChangeArrowheads="1"/>
            </p:cNvSpPr>
            <p:nvPr/>
          </p:nvSpPr>
          <p:spPr bwMode="auto">
            <a:xfrm>
              <a:off x="2959" y="291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Oval 101"/>
            <p:cNvSpPr>
              <a:spLocks noChangeArrowheads="1"/>
            </p:cNvSpPr>
            <p:nvPr/>
          </p:nvSpPr>
          <p:spPr bwMode="auto">
            <a:xfrm>
              <a:off x="2959" y="291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4783138" y="4975225"/>
            <a:ext cx="50800" cy="50800"/>
            <a:chOff x="3013" y="3134"/>
            <a:chExt cx="32" cy="32"/>
          </a:xfrm>
        </p:grpSpPr>
        <p:sp>
          <p:nvSpPr>
            <p:cNvPr id="15785" name="Oval 103"/>
            <p:cNvSpPr>
              <a:spLocks noChangeArrowheads="1"/>
            </p:cNvSpPr>
            <p:nvPr/>
          </p:nvSpPr>
          <p:spPr bwMode="auto">
            <a:xfrm>
              <a:off x="3013" y="313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Oval 104"/>
            <p:cNvSpPr>
              <a:spLocks noChangeArrowheads="1"/>
            </p:cNvSpPr>
            <p:nvPr/>
          </p:nvSpPr>
          <p:spPr bwMode="auto">
            <a:xfrm>
              <a:off x="3013" y="313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1017588" y="1330325"/>
            <a:ext cx="50800" cy="50800"/>
            <a:chOff x="641" y="838"/>
            <a:chExt cx="32" cy="32"/>
          </a:xfrm>
        </p:grpSpPr>
        <p:sp>
          <p:nvSpPr>
            <p:cNvPr id="15783" name="Oval 106"/>
            <p:cNvSpPr>
              <a:spLocks noChangeArrowheads="1"/>
            </p:cNvSpPr>
            <p:nvPr/>
          </p:nvSpPr>
          <p:spPr bwMode="auto">
            <a:xfrm>
              <a:off x="641" y="83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Oval 107"/>
            <p:cNvSpPr>
              <a:spLocks noChangeArrowheads="1"/>
            </p:cNvSpPr>
            <p:nvPr/>
          </p:nvSpPr>
          <p:spPr bwMode="auto">
            <a:xfrm>
              <a:off x="641" y="83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4875213" y="3917950"/>
            <a:ext cx="50800" cy="50800"/>
            <a:chOff x="3071" y="2468"/>
            <a:chExt cx="32" cy="32"/>
          </a:xfrm>
        </p:grpSpPr>
        <p:sp>
          <p:nvSpPr>
            <p:cNvPr id="15781" name="Oval 109"/>
            <p:cNvSpPr>
              <a:spLocks noChangeArrowheads="1"/>
            </p:cNvSpPr>
            <p:nvPr/>
          </p:nvSpPr>
          <p:spPr bwMode="auto">
            <a:xfrm>
              <a:off x="3071" y="246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Oval 110"/>
            <p:cNvSpPr>
              <a:spLocks noChangeArrowheads="1"/>
            </p:cNvSpPr>
            <p:nvPr/>
          </p:nvSpPr>
          <p:spPr bwMode="auto">
            <a:xfrm>
              <a:off x="3071" y="246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1152525" y="3021013"/>
            <a:ext cx="50800" cy="50800"/>
            <a:chOff x="726" y="1903"/>
            <a:chExt cx="32" cy="32"/>
          </a:xfrm>
        </p:grpSpPr>
        <p:sp>
          <p:nvSpPr>
            <p:cNvPr id="15779" name="Oval 112"/>
            <p:cNvSpPr>
              <a:spLocks noChangeArrowheads="1"/>
            </p:cNvSpPr>
            <p:nvPr/>
          </p:nvSpPr>
          <p:spPr bwMode="auto">
            <a:xfrm>
              <a:off x="726" y="190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Oval 113"/>
            <p:cNvSpPr>
              <a:spLocks noChangeArrowheads="1"/>
            </p:cNvSpPr>
            <p:nvPr/>
          </p:nvSpPr>
          <p:spPr bwMode="auto">
            <a:xfrm>
              <a:off x="726" y="190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2236788" y="2903538"/>
            <a:ext cx="50800" cy="50800"/>
            <a:chOff x="1409" y="1829"/>
            <a:chExt cx="32" cy="32"/>
          </a:xfrm>
        </p:grpSpPr>
        <p:sp>
          <p:nvSpPr>
            <p:cNvPr id="15777" name="Oval 115"/>
            <p:cNvSpPr>
              <a:spLocks noChangeArrowheads="1"/>
            </p:cNvSpPr>
            <p:nvPr/>
          </p:nvSpPr>
          <p:spPr bwMode="auto">
            <a:xfrm>
              <a:off x="1409" y="182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Oval 116"/>
            <p:cNvSpPr>
              <a:spLocks noChangeArrowheads="1"/>
            </p:cNvSpPr>
            <p:nvPr/>
          </p:nvSpPr>
          <p:spPr bwMode="auto">
            <a:xfrm>
              <a:off x="1409" y="182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0"/>
          <p:cNvGrpSpPr>
            <a:grpSpLocks/>
          </p:cNvGrpSpPr>
          <p:nvPr/>
        </p:nvGrpSpPr>
        <p:grpSpPr bwMode="auto">
          <a:xfrm>
            <a:off x="4740275" y="4037013"/>
            <a:ext cx="50800" cy="50800"/>
            <a:chOff x="2986" y="2543"/>
            <a:chExt cx="32" cy="32"/>
          </a:xfrm>
        </p:grpSpPr>
        <p:sp>
          <p:nvSpPr>
            <p:cNvPr id="15775" name="Oval 118"/>
            <p:cNvSpPr>
              <a:spLocks noChangeArrowheads="1"/>
            </p:cNvSpPr>
            <p:nvPr/>
          </p:nvSpPr>
          <p:spPr bwMode="auto">
            <a:xfrm>
              <a:off x="2986" y="254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Oval 119"/>
            <p:cNvSpPr>
              <a:spLocks noChangeArrowheads="1"/>
            </p:cNvSpPr>
            <p:nvPr/>
          </p:nvSpPr>
          <p:spPr bwMode="auto">
            <a:xfrm>
              <a:off x="2986" y="254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4849813" y="4291013"/>
            <a:ext cx="50800" cy="50800"/>
            <a:chOff x="3055" y="2703"/>
            <a:chExt cx="32" cy="32"/>
          </a:xfrm>
        </p:grpSpPr>
        <p:sp>
          <p:nvSpPr>
            <p:cNvPr id="15773" name="Oval 121"/>
            <p:cNvSpPr>
              <a:spLocks noChangeArrowheads="1"/>
            </p:cNvSpPr>
            <p:nvPr/>
          </p:nvSpPr>
          <p:spPr bwMode="auto">
            <a:xfrm>
              <a:off x="3055" y="270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Oval 122"/>
            <p:cNvSpPr>
              <a:spLocks noChangeArrowheads="1"/>
            </p:cNvSpPr>
            <p:nvPr/>
          </p:nvSpPr>
          <p:spPr bwMode="auto">
            <a:xfrm>
              <a:off x="3055" y="270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6"/>
          <p:cNvGrpSpPr>
            <a:grpSpLocks/>
          </p:cNvGrpSpPr>
          <p:nvPr/>
        </p:nvGrpSpPr>
        <p:grpSpPr bwMode="auto">
          <a:xfrm>
            <a:off x="3335338" y="2413000"/>
            <a:ext cx="50800" cy="50800"/>
            <a:chOff x="2101" y="1520"/>
            <a:chExt cx="32" cy="32"/>
          </a:xfrm>
        </p:grpSpPr>
        <p:sp>
          <p:nvSpPr>
            <p:cNvPr id="15771" name="Oval 124"/>
            <p:cNvSpPr>
              <a:spLocks noChangeArrowheads="1"/>
            </p:cNvSpPr>
            <p:nvPr/>
          </p:nvSpPr>
          <p:spPr bwMode="auto">
            <a:xfrm>
              <a:off x="2101" y="152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Oval 125"/>
            <p:cNvSpPr>
              <a:spLocks noChangeArrowheads="1"/>
            </p:cNvSpPr>
            <p:nvPr/>
          </p:nvSpPr>
          <p:spPr bwMode="auto">
            <a:xfrm>
              <a:off x="2101" y="152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9"/>
          <p:cNvGrpSpPr>
            <a:grpSpLocks/>
          </p:cNvGrpSpPr>
          <p:nvPr/>
        </p:nvGrpSpPr>
        <p:grpSpPr bwMode="auto">
          <a:xfrm>
            <a:off x="1703388" y="2311400"/>
            <a:ext cx="50800" cy="50800"/>
            <a:chOff x="1073" y="1456"/>
            <a:chExt cx="32" cy="32"/>
          </a:xfrm>
        </p:grpSpPr>
        <p:sp>
          <p:nvSpPr>
            <p:cNvPr id="15769" name="Oval 127"/>
            <p:cNvSpPr>
              <a:spLocks noChangeArrowheads="1"/>
            </p:cNvSpPr>
            <p:nvPr/>
          </p:nvSpPr>
          <p:spPr bwMode="auto">
            <a:xfrm>
              <a:off x="1073" y="1456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Oval 128"/>
            <p:cNvSpPr>
              <a:spLocks noChangeArrowheads="1"/>
            </p:cNvSpPr>
            <p:nvPr/>
          </p:nvSpPr>
          <p:spPr bwMode="auto">
            <a:xfrm>
              <a:off x="1073" y="1456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32"/>
          <p:cNvGrpSpPr>
            <a:grpSpLocks/>
          </p:cNvGrpSpPr>
          <p:nvPr/>
        </p:nvGrpSpPr>
        <p:grpSpPr bwMode="auto">
          <a:xfrm>
            <a:off x="3548063" y="2413000"/>
            <a:ext cx="50800" cy="50800"/>
            <a:chOff x="2235" y="1520"/>
            <a:chExt cx="32" cy="32"/>
          </a:xfrm>
        </p:grpSpPr>
        <p:sp>
          <p:nvSpPr>
            <p:cNvPr id="15767" name="Oval 130"/>
            <p:cNvSpPr>
              <a:spLocks noChangeArrowheads="1"/>
            </p:cNvSpPr>
            <p:nvPr/>
          </p:nvSpPr>
          <p:spPr bwMode="auto">
            <a:xfrm>
              <a:off x="2235" y="152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Oval 131"/>
            <p:cNvSpPr>
              <a:spLocks noChangeArrowheads="1"/>
            </p:cNvSpPr>
            <p:nvPr/>
          </p:nvSpPr>
          <p:spPr bwMode="auto">
            <a:xfrm>
              <a:off x="2235" y="152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5"/>
          <p:cNvGrpSpPr>
            <a:grpSpLocks/>
          </p:cNvGrpSpPr>
          <p:nvPr/>
        </p:nvGrpSpPr>
        <p:grpSpPr bwMode="auto">
          <a:xfrm>
            <a:off x="3690938" y="1947863"/>
            <a:ext cx="50800" cy="50800"/>
            <a:chOff x="2325" y="1227"/>
            <a:chExt cx="32" cy="32"/>
          </a:xfrm>
        </p:grpSpPr>
        <p:sp>
          <p:nvSpPr>
            <p:cNvPr id="15765" name="Oval 133"/>
            <p:cNvSpPr>
              <a:spLocks noChangeArrowheads="1"/>
            </p:cNvSpPr>
            <p:nvPr/>
          </p:nvSpPr>
          <p:spPr bwMode="auto">
            <a:xfrm>
              <a:off x="2325" y="122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Oval 134"/>
            <p:cNvSpPr>
              <a:spLocks noChangeArrowheads="1"/>
            </p:cNvSpPr>
            <p:nvPr/>
          </p:nvSpPr>
          <p:spPr bwMode="auto">
            <a:xfrm>
              <a:off x="2325" y="122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38"/>
          <p:cNvGrpSpPr>
            <a:grpSpLocks/>
          </p:cNvGrpSpPr>
          <p:nvPr/>
        </p:nvGrpSpPr>
        <p:grpSpPr bwMode="auto">
          <a:xfrm>
            <a:off x="4918075" y="2911475"/>
            <a:ext cx="68263" cy="68263"/>
            <a:chOff x="3098" y="1834"/>
            <a:chExt cx="43" cy="43"/>
          </a:xfrm>
        </p:grpSpPr>
        <p:sp>
          <p:nvSpPr>
            <p:cNvPr id="15763" name="Oval 136"/>
            <p:cNvSpPr>
              <a:spLocks noChangeArrowheads="1"/>
            </p:cNvSpPr>
            <p:nvPr/>
          </p:nvSpPr>
          <p:spPr bwMode="auto">
            <a:xfrm>
              <a:off x="3098" y="1834"/>
              <a:ext cx="43" cy="4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Oval 137"/>
            <p:cNvSpPr>
              <a:spLocks noChangeArrowheads="1"/>
            </p:cNvSpPr>
            <p:nvPr/>
          </p:nvSpPr>
          <p:spPr bwMode="auto">
            <a:xfrm>
              <a:off x="3098" y="1834"/>
              <a:ext cx="43" cy="4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41"/>
          <p:cNvGrpSpPr>
            <a:grpSpLocks/>
          </p:cNvGrpSpPr>
          <p:nvPr/>
        </p:nvGrpSpPr>
        <p:grpSpPr bwMode="auto">
          <a:xfrm>
            <a:off x="5416550" y="1709738"/>
            <a:ext cx="50800" cy="50800"/>
            <a:chOff x="3412" y="1077"/>
            <a:chExt cx="32" cy="32"/>
          </a:xfrm>
        </p:grpSpPr>
        <p:sp>
          <p:nvSpPr>
            <p:cNvPr id="15761" name="Oval 139"/>
            <p:cNvSpPr>
              <a:spLocks noChangeArrowheads="1"/>
            </p:cNvSpPr>
            <p:nvPr/>
          </p:nvSpPr>
          <p:spPr bwMode="auto">
            <a:xfrm>
              <a:off x="3412" y="107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Oval 140"/>
            <p:cNvSpPr>
              <a:spLocks noChangeArrowheads="1"/>
            </p:cNvSpPr>
            <p:nvPr/>
          </p:nvSpPr>
          <p:spPr bwMode="auto">
            <a:xfrm>
              <a:off x="3412" y="107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44"/>
          <p:cNvGrpSpPr>
            <a:grpSpLocks/>
          </p:cNvGrpSpPr>
          <p:nvPr/>
        </p:nvGrpSpPr>
        <p:grpSpPr bwMode="auto">
          <a:xfrm>
            <a:off x="1304925" y="1947863"/>
            <a:ext cx="50800" cy="50800"/>
            <a:chOff x="822" y="1227"/>
            <a:chExt cx="32" cy="32"/>
          </a:xfrm>
        </p:grpSpPr>
        <p:sp>
          <p:nvSpPr>
            <p:cNvPr id="15759" name="Oval 142"/>
            <p:cNvSpPr>
              <a:spLocks noChangeArrowheads="1"/>
            </p:cNvSpPr>
            <p:nvPr/>
          </p:nvSpPr>
          <p:spPr bwMode="auto">
            <a:xfrm>
              <a:off x="822" y="122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Oval 143"/>
            <p:cNvSpPr>
              <a:spLocks noChangeArrowheads="1"/>
            </p:cNvSpPr>
            <p:nvPr/>
          </p:nvSpPr>
          <p:spPr bwMode="auto">
            <a:xfrm>
              <a:off x="822" y="122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47"/>
          <p:cNvGrpSpPr>
            <a:grpSpLocks/>
          </p:cNvGrpSpPr>
          <p:nvPr/>
        </p:nvGrpSpPr>
        <p:grpSpPr bwMode="auto">
          <a:xfrm>
            <a:off x="1517650" y="1684338"/>
            <a:ext cx="50800" cy="50800"/>
            <a:chOff x="956" y="1061"/>
            <a:chExt cx="32" cy="32"/>
          </a:xfrm>
        </p:grpSpPr>
        <p:sp>
          <p:nvSpPr>
            <p:cNvPr id="15757" name="Oval 145"/>
            <p:cNvSpPr>
              <a:spLocks noChangeArrowheads="1"/>
            </p:cNvSpPr>
            <p:nvPr/>
          </p:nvSpPr>
          <p:spPr bwMode="auto">
            <a:xfrm>
              <a:off x="956" y="106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Oval 146"/>
            <p:cNvSpPr>
              <a:spLocks noChangeArrowheads="1"/>
            </p:cNvSpPr>
            <p:nvPr/>
          </p:nvSpPr>
          <p:spPr bwMode="auto">
            <a:xfrm>
              <a:off x="956" y="106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1" name="Freeform 148"/>
          <p:cNvSpPr>
            <a:spLocks/>
          </p:cNvSpPr>
          <p:nvPr/>
        </p:nvSpPr>
        <p:spPr bwMode="auto">
          <a:xfrm>
            <a:off x="2328863" y="1879600"/>
            <a:ext cx="482600" cy="769938"/>
          </a:xfrm>
          <a:custGeom>
            <a:avLst/>
            <a:gdLst>
              <a:gd name="T0" fmla="*/ 657761509 w 304"/>
              <a:gd name="T1" fmla="*/ 1222277458 h 485"/>
              <a:gd name="T2" fmla="*/ 657761509 w 304"/>
              <a:gd name="T3" fmla="*/ 1073587386 h 485"/>
              <a:gd name="T4" fmla="*/ 766127391 w 304"/>
              <a:gd name="T5" fmla="*/ 967740782 h 485"/>
              <a:gd name="T6" fmla="*/ 496469987 w 304"/>
              <a:gd name="T7" fmla="*/ 698084551 h 485"/>
              <a:gd name="T8" fmla="*/ 173891555 w 304"/>
              <a:gd name="T9" fmla="*/ 698084551 h 485"/>
              <a:gd name="T10" fmla="*/ 0 w 304"/>
              <a:gd name="T11" fmla="*/ 524192907 h 485"/>
              <a:gd name="T12" fmla="*/ 108365931 w 304"/>
              <a:gd name="T13" fmla="*/ 415826840 h 485"/>
              <a:gd name="T14" fmla="*/ 108365931 w 304"/>
              <a:gd name="T15" fmla="*/ 120967598 h 485"/>
              <a:gd name="T16" fmla="*/ 229333432 w 304"/>
              <a:gd name="T17" fmla="*/ 0 h 4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4"/>
              <a:gd name="T28" fmla="*/ 0 h 485"/>
              <a:gd name="T29" fmla="*/ 304 w 304"/>
              <a:gd name="T30" fmla="*/ 485 h 4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" h="485">
                <a:moveTo>
                  <a:pt x="261" y="485"/>
                </a:moveTo>
                <a:lnTo>
                  <a:pt x="261" y="426"/>
                </a:lnTo>
                <a:lnTo>
                  <a:pt x="304" y="384"/>
                </a:lnTo>
                <a:lnTo>
                  <a:pt x="197" y="277"/>
                </a:lnTo>
                <a:lnTo>
                  <a:pt x="69" y="277"/>
                </a:lnTo>
                <a:lnTo>
                  <a:pt x="0" y="208"/>
                </a:lnTo>
                <a:lnTo>
                  <a:pt x="43" y="165"/>
                </a:lnTo>
                <a:lnTo>
                  <a:pt x="43" y="48"/>
                </a:lnTo>
                <a:lnTo>
                  <a:pt x="91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151"/>
          <p:cNvGrpSpPr>
            <a:grpSpLocks/>
          </p:cNvGrpSpPr>
          <p:nvPr/>
        </p:nvGrpSpPr>
        <p:grpSpPr bwMode="auto">
          <a:xfrm>
            <a:off x="4148138" y="2049463"/>
            <a:ext cx="50800" cy="50800"/>
            <a:chOff x="2613" y="1291"/>
            <a:chExt cx="32" cy="32"/>
          </a:xfrm>
        </p:grpSpPr>
        <p:sp>
          <p:nvSpPr>
            <p:cNvPr id="15755" name="Oval 149"/>
            <p:cNvSpPr>
              <a:spLocks noChangeArrowheads="1"/>
            </p:cNvSpPr>
            <p:nvPr/>
          </p:nvSpPr>
          <p:spPr bwMode="auto">
            <a:xfrm>
              <a:off x="2613" y="129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Oval 150"/>
            <p:cNvSpPr>
              <a:spLocks noChangeArrowheads="1"/>
            </p:cNvSpPr>
            <p:nvPr/>
          </p:nvSpPr>
          <p:spPr bwMode="auto">
            <a:xfrm>
              <a:off x="2613" y="129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>
            <a:off x="4452938" y="2065338"/>
            <a:ext cx="50800" cy="50800"/>
            <a:chOff x="2805" y="1301"/>
            <a:chExt cx="32" cy="32"/>
          </a:xfrm>
        </p:grpSpPr>
        <p:sp>
          <p:nvSpPr>
            <p:cNvPr id="15753" name="Oval 152"/>
            <p:cNvSpPr>
              <a:spLocks noChangeArrowheads="1"/>
            </p:cNvSpPr>
            <p:nvPr/>
          </p:nvSpPr>
          <p:spPr bwMode="auto">
            <a:xfrm>
              <a:off x="2805" y="130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Oval 153"/>
            <p:cNvSpPr>
              <a:spLocks noChangeArrowheads="1"/>
            </p:cNvSpPr>
            <p:nvPr/>
          </p:nvSpPr>
          <p:spPr bwMode="auto">
            <a:xfrm>
              <a:off x="2805" y="130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57"/>
          <p:cNvGrpSpPr>
            <a:grpSpLocks/>
          </p:cNvGrpSpPr>
          <p:nvPr/>
        </p:nvGrpSpPr>
        <p:grpSpPr bwMode="auto">
          <a:xfrm>
            <a:off x="4318000" y="2201863"/>
            <a:ext cx="50800" cy="49212"/>
            <a:chOff x="2720" y="1387"/>
            <a:chExt cx="32" cy="31"/>
          </a:xfrm>
        </p:grpSpPr>
        <p:sp>
          <p:nvSpPr>
            <p:cNvPr id="15751" name="Oval 155"/>
            <p:cNvSpPr>
              <a:spLocks noChangeArrowheads="1"/>
            </p:cNvSpPr>
            <p:nvPr/>
          </p:nvSpPr>
          <p:spPr bwMode="auto">
            <a:xfrm>
              <a:off x="2720" y="1387"/>
              <a:ext cx="32" cy="3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Oval 156"/>
            <p:cNvSpPr>
              <a:spLocks noChangeArrowheads="1"/>
            </p:cNvSpPr>
            <p:nvPr/>
          </p:nvSpPr>
          <p:spPr bwMode="auto">
            <a:xfrm>
              <a:off x="2720" y="1387"/>
              <a:ext cx="32" cy="3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60"/>
          <p:cNvGrpSpPr>
            <a:grpSpLocks/>
          </p:cNvGrpSpPr>
          <p:nvPr/>
        </p:nvGrpSpPr>
        <p:grpSpPr bwMode="auto">
          <a:xfrm>
            <a:off x="4216400" y="2565400"/>
            <a:ext cx="50800" cy="50800"/>
            <a:chOff x="2656" y="1616"/>
            <a:chExt cx="32" cy="32"/>
          </a:xfrm>
        </p:grpSpPr>
        <p:sp>
          <p:nvSpPr>
            <p:cNvPr id="15749" name="Oval 158"/>
            <p:cNvSpPr>
              <a:spLocks noChangeArrowheads="1"/>
            </p:cNvSpPr>
            <p:nvPr/>
          </p:nvSpPr>
          <p:spPr bwMode="auto">
            <a:xfrm>
              <a:off x="2656" y="1616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Oval 159"/>
            <p:cNvSpPr>
              <a:spLocks noChangeArrowheads="1"/>
            </p:cNvSpPr>
            <p:nvPr/>
          </p:nvSpPr>
          <p:spPr bwMode="auto">
            <a:xfrm>
              <a:off x="2656" y="1616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6432550" y="2268538"/>
            <a:ext cx="50800" cy="50800"/>
            <a:chOff x="4052" y="1429"/>
            <a:chExt cx="32" cy="32"/>
          </a:xfrm>
        </p:grpSpPr>
        <p:sp>
          <p:nvSpPr>
            <p:cNvPr id="15747" name="Oval 161"/>
            <p:cNvSpPr>
              <a:spLocks noChangeArrowheads="1"/>
            </p:cNvSpPr>
            <p:nvPr/>
          </p:nvSpPr>
          <p:spPr bwMode="auto">
            <a:xfrm>
              <a:off x="4052" y="142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Oval 162"/>
            <p:cNvSpPr>
              <a:spLocks noChangeArrowheads="1"/>
            </p:cNvSpPr>
            <p:nvPr/>
          </p:nvSpPr>
          <p:spPr bwMode="auto">
            <a:xfrm>
              <a:off x="4052" y="142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66"/>
          <p:cNvGrpSpPr>
            <a:grpSpLocks/>
          </p:cNvGrpSpPr>
          <p:nvPr/>
        </p:nvGrpSpPr>
        <p:grpSpPr bwMode="auto">
          <a:xfrm>
            <a:off x="7075488" y="1203325"/>
            <a:ext cx="50800" cy="50800"/>
            <a:chOff x="4457" y="758"/>
            <a:chExt cx="32" cy="32"/>
          </a:xfrm>
        </p:grpSpPr>
        <p:sp>
          <p:nvSpPr>
            <p:cNvPr id="15745" name="Oval 164"/>
            <p:cNvSpPr>
              <a:spLocks noChangeArrowheads="1"/>
            </p:cNvSpPr>
            <p:nvPr/>
          </p:nvSpPr>
          <p:spPr bwMode="auto">
            <a:xfrm>
              <a:off x="4457" y="75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Oval 165"/>
            <p:cNvSpPr>
              <a:spLocks noChangeArrowheads="1"/>
            </p:cNvSpPr>
            <p:nvPr/>
          </p:nvSpPr>
          <p:spPr bwMode="auto">
            <a:xfrm>
              <a:off x="4457" y="75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69"/>
          <p:cNvGrpSpPr>
            <a:grpSpLocks/>
          </p:cNvGrpSpPr>
          <p:nvPr/>
        </p:nvGrpSpPr>
        <p:grpSpPr bwMode="auto">
          <a:xfrm>
            <a:off x="7169150" y="2446338"/>
            <a:ext cx="50800" cy="50800"/>
            <a:chOff x="4516" y="1541"/>
            <a:chExt cx="32" cy="32"/>
          </a:xfrm>
        </p:grpSpPr>
        <p:sp>
          <p:nvSpPr>
            <p:cNvPr id="15743" name="Oval 167"/>
            <p:cNvSpPr>
              <a:spLocks noChangeArrowheads="1"/>
            </p:cNvSpPr>
            <p:nvPr/>
          </p:nvSpPr>
          <p:spPr bwMode="auto">
            <a:xfrm>
              <a:off x="4516" y="154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Oval 168"/>
            <p:cNvSpPr>
              <a:spLocks noChangeArrowheads="1"/>
            </p:cNvSpPr>
            <p:nvPr/>
          </p:nvSpPr>
          <p:spPr bwMode="auto">
            <a:xfrm>
              <a:off x="4516" y="154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72"/>
          <p:cNvGrpSpPr>
            <a:grpSpLocks/>
          </p:cNvGrpSpPr>
          <p:nvPr/>
        </p:nvGrpSpPr>
        <p:grpSpPr bwMode="auto">
          <a:xfrm>
            <a:off x="7016750" y="2598738"/>
            <a:ext cx="50800" cy="50800"/>
            <a:chOff x="4420" y="1637"/>
            <a:chExt cx="32" cy="32"/>
          </a:xfrm>
        </p:grpSpPr>
        <p:sp>
          <p:nvSpPr>
            <p:cNvPr id="15741" name="Oval 170"/>
            <p:cNvSpPr>
              <a:spLocks noChangeArrowheads="1"/>
            </p:cNvSpPr>
            <p:nvPr/>
          </p:nvSpPr>
          <p:spPr bwMode="auto">
            <a:xfrm>
              <a:off x="4420" y="163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Oval 171"/>
            <p:cNvSpPr>
              <a:spLocks noChangeArrowheads="1"/>
            </p:cNvSpPr>
            <p:nvPr/>
          </p:nvSpPr>
          <p:spPr bwMode="auto">
            <a:xfrm>
              <a:off x="4420" y="163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56" name="Group 175"/>
          <p:cNvGrpSpPr>
            <a:grpSpLocks/>
          </p:cNvGrpSpPr>
          <p:nvPr/>
        </p:nvGrpSpPr>
        <p:grpSpPr bwMode="auto">
          <a:xfrm>
            <a:off x="8293100" y="1820863"/>
            <a:ext cx="50800" cy="50800"/>
            <a:chOff x="5224" y="1147"/>
            <a:chExt cx="32" cy="32"/>
          </a:xfrm>
        </p:grpSpPr>
        <p:sp>
          <p:nvSpPr>
            <p:cNvPr id="15739" name="Oval 173"/>
            <p:cNvSpPr>
              <a:spLocks noChangeArrowheads="1"/>
            </p:cNvSpPr>
            <p:nvPr/>
          </p:nvSpPr>
          <p:spPr bwMode="auto">
            <a:xfrm>
              <a:off x="5224" y="114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Oval 174"/>
            <p:cNvSpPr>
              <a:spLocks noChangeArrowheads="1"/>
            </p:cNvSpPr>
            <p:nvPr/>
          </p:nvSpPr>
          <p:spPr bwMode="auto">
            <a:xfrm>
              <a:off x="5224" y="114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57" name="Group 178"/>
          <p:cNvGrpSpPr>
            <a:grpSpLocks/>
          </p:cNvGrpSpPr>
          <p:nvPr/>
        </p:nvGrpSpPr>
        <p:grpSpPr bwMode="auto">
          <a:xfrm>
            <a:off x="7786688" y="2809875"/>
            <a:ext cx="50800" cy="50800"/>
            <a:chOff x="4905" y="1770"/>
            <a:chExt cx="32" cy="32"/>
          </a:xfrm>
        </p:grpSpPr>
        <p:sp>
          <p:nvSpPr>
            <p:cNvPr id="15737" name="Oval 176"/>
            <p:cNvSpPr>
              <a:spLocks noChangeArrowheads="1"/>
            </p:cNvSpPr>
            <p:nvPr/>
          </p:nvSpPr>
          <p:spPr bwMode="auto">
            <a:xfrm>
              <a:off x="4905" y="177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Oval 177"/>
            <p:cNvSpPr>
              <a:spLocks noChangeArrowheads="1"/>
            </p:cNvSpPr>
            <p:nvPr/>
          </p:nvSpPr>
          <p:spPr bwMode="auto">
            <a:xfrm>
              <a:off x="4905" y="177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58" name="Group 181"/>
          <p:cNvGrpSpPr>
            <a:grpSpLocks/>
          </p:cNvGrpSpPr>
          <p:nvPr/>
        </p:nvGrpSpPr>
        <p:grpSpPr bwMode="auto">
          <a:xfrm>
            <a:off x="8039100" y="2809875"/>
            <a:ext cx="50800" cy="50800"/>
            <a:chOff x="5064" y="1770"/>
            <a:chExt cx="32" cy="32"/>
          </a:xfrm>
        </p:grpSpPr>
        <p:sp>
          <p:nvSpPr>
            <p:cNvPr id="15735" name="Oval 179"/>
            <p:cNvSpPr>
              <a:spLocks noChangeArrowheads="1"/>
            </p:cNvSpPr>
            <p:nvPr/>
          </p:nvSpPr>
          <p:spPr bwMode="auto">
            <a:xfrm>
              <a:off x="5064" y="177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Oval 180"/>
            <p:cNvSpPr>
              <a:spLocks noChangeArrowheads="1"/>
            </p:cNvSpPr>
            <p:nvPr/>
          </p:nvSpPr>
          <p:spPr bwMode="auto">
            <a:xfrm>
              <a:off x="5064" y="177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59" name="Group 184"/>
          <p:cNvGrpSpPr>
            <a:grpSpLocks/>
          </p:cNvGrpSpPr>
          <p:nvPr/>
        </p:nvGrpSpPr>
        <p:grpSpPr bwMode="auto">
          <a:xfrm>
            <a:off x="6694488" y="2682875"/>
            <a:ext cx="50800" cy="50800"/>
            <a:chOff x="4217" y="1690"/>
            <a:chExt cx="32" cy="32"/>
          </a:xfrm>
        </p:grpSpPr>
        <p:sp>
          <p:nvSpPr>
            <p:cNvPr id="15733" name="Oval 182"/>
            <p:cNvSpPr>
              <a:spLocks noChangeArrowheads="1"/>
            </p:cNvSpPr>
            <p:nvPr/>
          </p:nvSpPr>
          <p:spPr bwMode="auto">
            <a:xfrm>
              <a:off x="4217" y="169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Oval 183"/>
            <p:cNvSpPr>
              <a:spLocks noChangeArrowheads="1"/>
            </p:cNvSpPr>
            <p:nvPr/>
          </p:nvSpPr>
          <p:spPr bwMode="auto">
            <a:xfrm>
              <a:off x="4217" y="169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0" name="Group 187"/>
          <p:cNvGrpSpPr>
            <a:grpSpLocks/>
          </p:cNvGrpSpPr>
          <p:nvPr/>
        </p:nvGrpSpPr>
        <p:grpSpPr bwMode="auto">
          <a:xfrm>
            <a:off x="6575425" y="2776538"/>
            <a:ext cx="50800" cy="50800"/>
            <a:chOff x="4142" y="1749"/>
            <a:chExt cx="32" cy="32"/>
          </a:xfrm>
        </p:grpSpPr>
        <p:sp>
          <p:nvSpPr>
            <p:cNvPr id="15731" name="Oval 185"/>
            <p:cNvSpPr>
              <a:spLocks noChangeArrowheads="1"/>
            </p:cNvSpPr>
            <p:nvPr/>
          </p:nvSpPr>
          <p:spPr bwMode="auto">
            <a:xfrm>
              <a:off x="4142" y="174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Oval 186"/>
            <p:cNvSpPr>
              <a:spLocks noChangeArrowheads="1"/>
            </p:cNvSpPr>
            <p:nvPr/>
          </p:nvSpPr>
          <p:spPr bwMode="auto">
            <a:xfrm>
              <a:off x="4142" y="174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2" name="Group 190"/>
          <p:cNvGrpSpPr>
            <a:grpSpLocks/>
          </p:cNvGrpSpPr>
          <p:nvPr/>
        </p:nvGrpSpPr>
        <p:grpSpPr bwMode="auto">
          <a:xfrm>
            <a:off x="6399213" y="2944813"/>
            <a:ext cx="50800" cy="50800"/>
            <a:chOff x="4031" y="1855"/>
            <a:chExt cx="32" cy="32"/>
          </a:xfrm>
        </p:grpSpPr>
        <p:sp>
          <p:nvSpPr>
            <p:cNvPr id="15729" name="Oval 188"/>
            <p:cNvSpPr>
              <a:spLocks noChangeArrowheads="1"/>
            </p:cNvSpPr>
            <p:nvPr/>
          </p:nvSpPr>
          <p:spPr bwMode="auto">
            <a:xfrm>
              <a:off x="4031" y="1855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Oval 189"/>
            <p:cNvSpPr>
              <a:spLocks noChangeArrowheads="1"/>
            </p:cNvSpPr>
            <p:nvPr/>
          </p:nvSpPr>
          <p:spPr bwMode="auto">
            <a:xfrm>
              <a:off x="4031" y="1855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3" name="Group 193"/>
          <p:cNvGrpSpPr>
            <a:grpSpLocks/>
          </p:cNvGrpSpPr>
          <p:nvPr/>
        </p:nvGrpSpPr>
        <p:grpSpPr bwMode="auto">
          <a:xfrm>
            <a:off x="7659688" y="2928938"/>
            <a:ext cx="50800" cy="50800"/>
            <a:chOff x="4825" y="1845"/>
            <a:chExt cx="32" cy="32"/>
          </a:xfrm>
        </p:grpSpPr>
        <p:sp>
          <p:nvSpPr>
            <p:cNvPr id="15727" name="Oval 191"/>
            <p:cNvSpPr>
              <a:spLocks noChangeArrowheads="1"/>
            </p:cNvSpPr>
            <p:nvPr/>
          </p:nvSpPr>
          <p:spPr bwMode="auto">
            <a:xfrm>
              <a:off x="4825" y="1845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Oval 192"/>
            <p:cNvSpPr>
              <a:spLocks noChangeArrowheads="1"/>
            </p:cNvSpPr>
            <p:nvPr/>
          </p:nvSpPr>
          <p:spPr bwMode="auto">
            <a:xfrm>
              <a:off x="4825" y="1845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4" name="Group 196"/>
          <p:cNvGrpSpPr>
            <a:grpSpLocks/>
          </p:cNvGrpSpPr>
          <p:nvPr/>
        </p:nvGrpSpPr>
        <p:grpSpPr bwMode="auto">
          <a:xfrm>
            <a:off x="7210425" y="3249613"/>
            <a:ext cx="50800" cy="50800"/>
            <a:chOff x="4542" y="2047"/>
            <a:chExt cx="32" cy="32"/>
          </a:xfrm>
        </p:grpSpPr>
        <p:sp>
          <p:nvSpPr>
            <p:cNvPr id="15725" name="Oval 194"/>
            <p:cNvSpPr>
              <a:spLocks noChangeArrowheads="1"/>
            </p:cNvSpPr>
            <p:nvPr/>
          </p:nvSpPr>
          <p:spPr bwMode="auto">
            <a:xfrm>
              <a:off x="4542" y="204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Oval 195"/>
            <p:cNvSpPr>
              <a:spLocks noChangeArrowheads="1"/>
            </p:cNvSpPr>
            <p:nvPr/>
          </p:nvSpPr>
          <p:spPr bwMode="auto">
            <a:xfrm>
              <a:off x="4542" y="204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8" name="Freeform 197"/>
          <p:cNvSpPr>
            <a:spLocks/>
          </p:cNvSpPr>
          <p:nvPr/>
        </p:nvSpPr>
        <p:spPr bwMode="auto">
          <a:xfrm>
            <a:off x="2735263" y="2649538"/>
            <a:ext cx="119062" cy="465137"/>
          </a:xfrm>
          <a:custGeom>
            <a:avLst/>
            <a:gdLst>
              <a:gd name="T0" fmla="*/ 0 w 75"/>
              <a:gd name="T1" fmla="*/ 0 h 293"/>
              <a:gd name="T2" fmla="*/ 189010104 w 75"/>
              <a:gd name="T3" fmla="*/ 189010693 h 293"/>
              <a:gd name="T4" fmla="*/ 189010104 w 75"/>
              <a:gd name="T5" fmla="*/ 738404085 h 293"/>
              <a:gd name="T6" fmla="*/ 0 60000 65536"/>
              <a:gd name="T7" fmla="*/ 0 60000 65536"/>
              <a:gd name="T8" fmla="*/ 0 60000 65536"/>
              <a:gd name="T9" fmla="*/ 0 w 75"/>
              <a:gd name="T10" fmla="*/ 0 h 293"/>
              <a:gd name="T11" fmla="*/ 75 w 75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293">
                <a:moveTo>
                  <a:pt x="0" y="0"/>
                </a:moveTo>
                <a:lnTo>
                  <a:pt x="75" y="75"/>
                </a:lnTo>
                <a:lnTo>
                  <a:pt x="75" y="293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9" name="Line 198"/>
          <p:cNvSpPr>
            <a:spLocks noChangeShapeType="1"/>
          </p:cNvSpPr>
          <p:nvPr/>
        </p:nvSpPr>
        <p:spPr bwMode="auto">
          <a:xfrm flipV="1">
            <a:off x="976313" y="3063875"/>
            <a:ext cx="185737" cy="185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0" name="Line 199"/>
          <p:cNvSpPr>
            <a:spLocks noChangeShapeType="1"/>
          </p:cNvSpPr>
          <p:nvPr/>
        </p:nvSpPr>
        <p:spPr bwMode="auto">
          <a:xfrm flipH="1">
            <a:off x="933450" y="3368675"/>
            <a:ext cx="160338" cy="160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65" name="Group 202"/>
          <p:cNvGrpSpPr>
            <a:grpSpLocks/>
          </p:cNvGrpSpPr>
          <p:nvPr/>
        </p:nvGrpSpPr>
        <p:grpSpPr bwMode="auto">
          <a:xfrm>
            <a:off x="6246813" y="3968750"/>
            <a:ext cx="50800" cy="50800"/>
            <a:chOff x="3935" y="2500"/>
            <a:chExt cx="32" cy="32"/>
          </a:xfrm>
        </p:grpSpPr>
        <p:sp>
          <p:nvSpPr>
            <p:cNvPr id="15723" name="Oval 200"/>
            <p:cNvSpPr>
              <a:spLocks noChangeArrowheads="1"/>
            </p:cNvSpPr>
            <p:nvPr/>
          </p:nvSpPr>
          <p:spPr bwMode="auto">
            <a:xfrm>
              <a:off x="3935" y="250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Oval 201"/>
            <p:cNvSpPr>
              <a:spLocks noChangeArrowheads="1"/>
            </p:cNvSpPr>
            <p:nvPr/>
          </p:nvSpPr>
          <p:spPr bwMode="auto">
            <a:xfrm>
              <a:off x="3935" y="250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6" name="Group 205"/>
          <p:cNvGrpSpPr>
            <a:grpSpLocks/>
          </p:cNvGrpSpPr>
          <p:nvPr/>
        </p:nvGrpSpPr>
        <p:grpSpPr bwMode="auto">
          <a:xfrm>
            <a:off x="6727825" y="3841750"/>
            <a:ext cx="50800" cy="50800"/>
            <a:chOff x="4238" y="2420"/>
            <a:chExt cx="32" cy="32"/>
          </a:xfrm>
        </p:grpSpPr>
        <p:sp>
          <p:nvSpPr>
            <p:cNvPr id="15721" name="Oval 203"/>
            <p:cNvSpPr>
              <a:spLocks noChangeArrowheads="1"/>
            </p:cNvSpPr>
            <p:nvPr/>
          </p:nvSpPr>
          <p:spPr bwMode="auto">
            <a:xfrm>
              <a:off x="4238" y="242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Oval 204"/>
            <p:cNvSpPr>
              <a:spLocks noChangeArrowheads="1"/>
            </p:cNvSpPr>
            <p:nvPr/>
          </p:nvSpPr>
          <p:spPr bwMode="auto">
            <a:xfrm>
              <a:off x="4238" y="242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7" name="Group 208"/>
          <p:cNvGrpSpPr>
            <a:grpSpLocks/>
          </p:cNvGrpSpPr>
          <p:nvPr/>
        </p:nvGrpSpPr>
        <p:grpSpPr bwMode="auto">
          <a:xfrm>
            <a:off x="7472363" y="4062413"/>
            <a:ext cx="50800" cy="50800"/>
            <a:chOff x="4707" y="2559"/>
            <a:chExt cx="32" cy="32"/>
          </a:xfrm>
        </p:grpSpPr>
        <p:sp>
          <p:nvSpPr>
            <p:cNvPr id="15719" name="Oval 206"/>
            <p:cNvSpPr>
              <a:spLocks noChangeArrowheads="1"/>
            </p:cNvSpPr>
            <p:nvPr/>
          </p:nvSpPr>
          <p:spPr bwMode="auto">
            <a:xfrm>
              <a:off x="4707" y="255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Oval 207"/>
            <p:cNvSpPr>
              <a:spLocks noChangeArrowheads="1"/>
            </p:cNvSpPr>
            <p:nvPr/>
          </p:nvSpPr>
          <p:spPr bwMode="auto">
            <a:xfrm>
              <a:off x="4707" y="255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8" name="Group 211"/>
          <p:cNvGrpSpPr>
            <a:grpSpLocks/>
          </p:cNvGrpSpPr>
          <p:nvPr/>
        </p:nvGrpSpPr>
        <p:grpSpPr bwMode="auto">
          <a:xfrm>
            <a:off x="1670050" y="3562350"/>
            <a:ext cx="50800" cy="50800"/>
            <a:chOff x="1052" y="2244"/>
            <a:chExt cx="32" cy="32"/>
          </a:xfrm>
        </p:grpSpPr>
        <p:sp>
          <p:nvSpPr>
            <p:cNvPr id="15717" name="Oval 209"/>
            <p:cNvSpPr>
              <a:spLocks noChangeArrowheads="1"/>
            </p:cNvSpPr>
            <p:nvPr/>
          </p:nvSpPr>
          <p:spPr bwMode="auto">
            <a:xfrm>
              <a:off x="1052" y="224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Oval 210"/>
            <p:cNvSpPr>
              <a:spLocks noChangeArrowheads="1"/>
            </p:cNvSpPr>
            <p:nvPr/>
          </p:nvSpPr>
          <p:spPr bwMode="auto">
            <a:xfrm>
              <a:off x="1052" y="224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85" name="Line 212"/>
          <p:cNvSpPr>
            <a:spLocks noChangeShapeType="1"/>
          </p:cNvSpPr>
          <p:nvPr/>
        </p:nvSpPr>
        <p:spPr bwMode="auto">
          <a:xfrm flipH="1">
            <a:off x="1279525" y="3579813"/>
            <a:ext cx="119063" cy="1190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6" name="Line 213"/>
          <p:cNvSpPr>
            <a:spLocks noChangeShapeType="1"/>
          </p:cNvSpPr>
          <p:nvPr/>
        </p:nvSpPr>
        <p:spPr bwMode="auto">
          <a:xfrm flipV="1">
            <a:off x="1982788" y="3521075"/>
            <a:ext cx="160337" cy="160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7" name="Line 214"/>
          <p:cNvSpPr>
            <a:spLocks noChangeShapeType="1"/>
          </p:cNvSpPr>
          <p:nvPr/>
        </p:nvSpPr>
        <p:spPr bwMode="auto">
          <a:xfrm flipV="1">
            <a:off x="2041525" y="3689350"/>
            <a:ext cx="254000" cy="254000"/>
          </a:xfrm>
          <a:prstGeom prst="line">
            <a:avLst/>
          </a:prstGeom>
          <a:noFill/>
          <a:ln w="17463">
            <a:solidFill>
              <a:srgbClr val="6A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8" name="Line 215"/>
          <p:cNvSpPr>
            <a:spLocks noChangeShapeType="1"/>
          </p:cNvSpPr>
          <p:nvPr/>
        </p:nvSpPr>
        <p:spPr bwMode="auto">
          <a:xfrm flipV="1">
            <a:off x="2151063" y="3503613"/>
            <a:ext cx="9525" cy="322262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9" name="Line 216"/>
          <p:cNvSpPr>
            <a:spLocks noChangeShapeType="1"/>
          </p:cNvSpPr>
          <p:nvPr/>
        </p:nvSpPr>
        <p:spPr bwMode="auto">
          <a:xfrm flipV="1">
            <a:off x="2151063" y="3503613"/>
            <a:ext cx="9525" cy="3222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0" name="Freeform 217"/>
          <p:cNvSpPr>
            <a:spLocks/>
          </p:cNvSpPr>
          <p:nvPr/>
        </p:nvSpPr>
        <p:spPr bwMode="auto">
          <a:xfrm>
            <a:off x="1111250" y="3579813"/>
            <a:ext cx="287338" cy="558800"/>
          </a:xfrm>
          <a:custGeom>
            <a:avLst/>
            <a:gdLst>
              <a:gd name="T0" fmla="*/ 456149913 w 181"/>
              <a:gd name="T1" fmla="*/ 0 h 352"/>
              <a:gd name="T2" fmla="*/ 105846761 w 181"/>
              <a:gd name="T3" fmla="*/ 0 h 352"/>
              <a:gd name="T4" fmla="*/ 0 w 181"/>
              <a:gd name="T5" fmla="*/ 108367525 h 352"/>
              <a:gd name="T6" fmla="*/ 0 w 181"/>
              <a:gd name="T7" fmla="*/ 887095089 h 352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352"/>
              <a:gd name="T14" fmla="*/ 181 w 181"/>
              <a:gd name="T15" fmla="*/ 352 h 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352">
                <a:moveTo>
                  <a:pt x="181" y="0"/>
                </a:moveTo>
                <a:lnTo>
                  <a:pt x="42" y="0"/>
                </a:lnTo>
                <a:lnTo>
                  <a:pt x="0" y="43"/>
                </a:lnTo>
                <a:lnTo>
                  <a:pt x="0" y="352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69" name="Group 220"/>
          <p:cNvGrpSpPr>
            <a:grpSpLocks/>
          </p:cNvGrpSpPr>
          <p:nvPr/>
        </p:nvGrpSpPr>
        <p:grpSpPr bwMode="auto">
          <a:xfrm>
            <a:off x="1373188" y="3554413"/>
            <a:ext cx="50800" cy="50800"/>
            <a:chOff x="865" y="2239"/>
            <a:chExt cx="32" cy="32"/>
          </a:xfrm>
        </p:grpSpPr>
        <p:sp>
          <p:nvSpPr>
            <p:cNvPr id="15715" name="Oval 218"/>
            <p:cNvSpPr>
              <a:spLocks noChangeArrowheads="1"/>
            </p:cNvSpPr>
            <p:nvPr/>
          </p:nvSpPr>
          <p:spPr bwMode="auto">
            <a:xfrm>
              <a:off x="865" y="223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Oval 219"/>
            <p:cNvSpPr>
              <a:spLocks noChangeArrowheads="1"/>
            </p:cNvSpPr>
            <p:nvPr/>
          </p:nvSpPr>
          <p:spPr bwMode="auto">
            <a:xfrm>
              <a:off x="865" y="223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0" name="Group 223"/>
          <p:cNvGrpSpPr>
            <a:grpSpLocks/>
          </p:cNvGrpSpPr>
          <p:nvPr/>
        </p:nvGrpSpPr>
        <p:grpSpPr bwMode="auto">
          <a:xfrm>
            <a:off x="2024063" y="3917950"/>
            <a:ext cx="50800" cy="50800"/>
            <a:chOff x="1275" y="2468"/>
            <a:chExt cx="32" cy="32"/>
          </a:xfrm>
        </p:grpSpPr>
        <p:sp>
          <p:nvSpPr>
            <p:cNvPr id="15713" name="Oval 221"/>
            <p:cNvSpPr>
              <a:spLocks noChangeArrowheads="1"/>
            </p:cNvSpPr>
            <p:nvPr/>
          </p:nvSpPr>
          <p:spPr bwMode="auto">
            <a:xfrm>
              <a:off x="1275" y="246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Oval 222"/>
            <p:cNvSpPr>
              <a:spLocks noChangeArrowheads="1"/>
            </p:cNvSpPr>
            <p:nvPr/>
          </p:nvSpPr>
          <p:spPr bwMode="auto">
            <a:xfrm>
              <a:off x="1275" y="246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1" name="Group 226"/>
          <p:cNvGrpSpPr>
            <a:grpSpLocks/>
          </p:cNvGrpSpPr>
          <p:nvPr/>
        </p:nvGrpSpPr>
        <p:grpSpPr bwMode="auto">
          <a:xfrm>
            <a:off x="2125663" y="3800475"/>
            <a:ext cx="50800" cy="50800"/>
            <a:chOff x="1339" y="2394"/>
            <a:chExt cx="32" cy="32"/>
          </a:xfrm>
        </p:grpSpPr>
        <p:sp>
          <p:nvSpPr>
            <p:cNvPr id="15711" name="Oval 224"/>
            <p:cNvSpPr>
              <a:spLocks noChangeArrowheads="1"/>
            </p:cNvSpPr>
            <p:nvPr/>
          </p:nvSpPr>
          <p:spPr bwMode="auto">
            <a:xfrm>
              <a:off x="1339" y="239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Oval 225"/>
            <p:cNvSpPr>
              <a:spLocks noChangeArrowheads="1"/>
            </p:cNvSpPr>
            <p:nvPr/>
          </p:nvSpPr>
          <p:spPr bwMode="auto">
            <a:xfrm>
              <a:off x="1339" y="239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2" name="Group 229"/>
          <p:cNvGrpSpPr>
            <a:grpSpLocks/>
          </p:cNvGrpSpPr>
          <p:nvPr/>
        </p:nvGrpSpPr>
        <p:grpSpPr bwMode="auto">
          <a:xfrm>
            <a:off x="2125663" y="3656013"/>
            <a:ext cx="50800" cy="50800"/>
            <a:chOff x="1339" y="2303"/>
            <a:chExt cx="32" cy="32"/>
          </a:xfrm>
        </p:grpSpPr>
        <p:sp>
          <p:nvSpPr>
            <p:cNvPr id="15709" name="Oval 227"/>
            <p:cNvSpPr>
              <a:spLocks noChangeArrowheads="1"/>
            </p:cNvSpPr>
            <p:nvPr/>
          </p:nvSpPr>
          <p:spPr bwMode="auto">
            <a:xfrm>
              <a:off x="1339" y="230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Oval 228"/>
            <p:cNvSpPr>
              <a:spLocks noChangeArrowheads="1"/>
            </p:cNvSpPr>
            <p:nvPr/>
          </p:nvSpPr>
          <p:spPr bwMode="auto">
            <a:xfrm>
              <a:off x="1339" y="230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3" name="Group 232"/>
          <p:cNvGrpSpPr>
            <a:grpSpLocks/>
          </p:cNvGrpSpPr>
          <p:nvPr/>
        </p:nvGrpSpPr>
        <p:grpSpPr bwMode="auto">
          <a:xfrm>
            <a:off x="2135188" y="3486150"/>
            <a:ext cx="50800" cy="50800"/>
            <a:chOff x="1345" y="2196"/>
            <a:chExt cx="32" cy="32"/>
          </a:xfrm>
        </p:grpSpPr>
        <p:sp>
          <p:nvSpPr>
            <p:cNvPr id="15707" name="Oval 230"/>
            <p:cNvSpPr>
              <a:spLocks noChangeArrowheads="1"/>
            </p:cNvSpPr>
            <p:nvPr/>
          </p:nvSpPr>
          <p:spPr bwMode="auto">
            <a:xfrm>
              <a:off x="1345" y="2196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Oval 231"/>
            <p:cNvSpPr>
              <a:spLocks noChangeArrowheads="1"/>
            </p:cNvSpPr>
            <p:nvPr/>
          </p:nvSpPr>
          <p:spPr bwMode="auto">
            <a:xfrm>
              <a:off x="1345" y="2196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4" name="Group 235"/>
          <p:cNvGrpSpPr>
            <a:grpSpLocks/>
          </p:cNvGrpSpPr>
          <p:nvPr/>
        </p:nvGrpSpPr>
        <p:grpSpPr bwMode="auto">
          <a:xfrm>
            <a:off x="2287588" y="3663950"/>
            <a:ext cx="50800" cy="50800"/>
            <a:chOff x="1441" y="2308"/>
            <a:chExt cx="32" cy="32"/>
          </a:xfrm>
        </p:grpSpPr>
        <p:sp>
          <p:nvSpPr>
            <p:cNvPr id="15705" name="Oval 233"/>
            <p:cNvSpPr>
              <a:spLocks noChangeArrowheads="1"/>
            </p:cNvSpPr>
            <p:nvPr/>
          </p:nvSpPr>
          <p:spPr bwMode="auto">
            <a:xfrm>
              <a:off x="1441" y="230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Oval 234"/>
            <p:cNvSpPr>
              <a:spLocks noChangeArrowheads="1"/>
            </p:cNvSpPr>
            <p:nvPr/>
          </p:nvSpPr>
          <p:spPr bwMode="auto">
            <a:xfrm>
              <a:off x="1441" y="230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97" name="Freeform 236"/>
          <p:cNvSpPr>
            <a:spLocks/>
          </p:cNvSpPr>
          <p:nvPr/>
        </p:nvSpPr>
        <p:spPr bwMode="auto">
          <a:xfrm>
            <a:off x="433388" y="4129088"/>
            <a:ext cx="677862" cy="406400"/>
          </a:xfrm>
          <a:custGeom>
            <a:avLst/>
            <a:gdLst>
              <a:gd name="T0" fmla="*/ 1076105220 w 427"/>
              <a:gd name="T1" fmla="*/ 0 h 256"/>
              <a:gd name="T2" fmla="*/ 942537870 w 427"/>
              <a:gd name="T3" fmla="*/ 136088422 h 256"/>
              <a:gd name="T4" fmla="*/ 821570295 w 427"/>
              <a:gd name="T5" fmla="*/ 15120936 h 256"/>
              <a:gd name="T6" fmla="*/ 632557976 w 427"/>
              <a:gd name="T7" fmla="*/ 15120936 h 256"/>
              <a:gd name="T8" fmla="*/ 511590600 w 427"/>
              <a:gd name="T9" fmla="*/ 136088422 h 256"/>
              <a:gd name="T10" fmla="*/ 511590600 w 427"/>
              <a:gd name="T11" fmla="*/ 592235841 h 256"/>
              <a:gd name="T12" fmla="*/ 322579769 w 427"/>
              <a:gd name="T13" fmla="*/ 592235841 h 256"/>
              <a:gd name="T14" fmla="*/ 176410807 w 427"/>
              <a:gd name="T15" fmla="*/ 443547487 h 256"/>
              <a:gd name="T16" fmla="*/ 95765864 w 427"/>
              <a:gd name="T17" fmla="*/ 443547487 h 256"/>
              <a:gd name="T18" fmla="*/ 0 w 427"/>
              <a:gd name="T19" fmla="*/ 539313379 h 256"/>
              <a:gd name="T20" fmla="*/ 0 w 427"/>
              <a:gd name="T21" fmla="*/ 645159891 h 2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256"/>
              <a:gd name="T35" fmla="*/ 427 w 427"/>
              <a:gd name="T36" fmla="*/ 256 h 2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256">
                <a:moveTo>
                  <a:pt x="427" y="0"/>
                </a:moveTo>
                <a:lnTo>
                  <a:pt x="374" y="54"/>
                </a:lnTo>
                <a:lnTo>
                  <a:pt x="326" y="6"/>
                </a:lnTo>
                <a:lnTo>
                  <a:pt x="251" y="6"/>
                </a:lnTo>
                <a:lnTo>
                  <a:pt x="203" y="54"/>
                </a:lnTo>
                <a:lnTo>
                  <a:pt x="203" y="235"/>
                </a:lnTo>
                <a:lnTo>
                  <a:pt x="128" y="235"/>
                </a:lnTo>
                <a:lnTo>
                  <a:pt x="70" y="176"/>
                </a:lnTo>
                <a:lnTo>
                  <a:pt x="38" y="176"/>
                </a:lnTo>
                <a:lnTo>
                  <a:pt x="0" y="214"/>
                </a:lnTo>
                <a:lnTo>
                  <a:pt x="0" y="256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8" name="Freeform 237"/>
          <p:cNvSpPr>
            <a:spLocks/>
          </p:cNvSpPr>
          <p:nvPr/>
        </p:nvSpPr>
        <p:spPr bwMode="auto">
          <a:xfrm>
            <a:off x="1111250" y="3732213"/>
            <a:ext cx="465138" cy="2605087"/>
          </a:xfrm>
          <a:custGeom>
            <a:avLst/>
            <a:gdLst>
              <a:gd name="T0" fmla="*/ 698084733 w 293"/>
              <a:gd name="T1" fmla="*/ 0 h 1641"/>
              <a:gd name="T2" fmla="*/ 388104417 w 293"/>
              <a:gd name="T3" fmla="*/ 309978372 h 1641"/>
              <a:gd name="T4" fmla="*/ 0 w 293"/>
              <a:gd name="T5" fmla="*/ 309978372 h 1641"/>
              <a:gd name="T6" fmla="*/ 0 w 293"/>
              <a:gd name="T7" fmla="*/ 657759864 h 1641"/>
              <a:gd name="T8" fmla="*/ 282257785 w 293"/>
              <a:gd name="T9" fmla="*/ 940017424 h 1641"/>
              <a:gd name="T10" fmla="*/ 282257785 w 293"/>
              <a:gd name="T11" fmla="*/ 1287798817 h 1641"/>
              <a:gd name="T12" fmla="*/ 52924135 w 293"/>
              <a:gd name="T13" fmla="*/ 1517133717 h 1641"/>
              <a:gd name="T14" fmla="*/ 52924135 w 293"/>
              <a:gd name="T15" fmla="*/ 1973281378 h 1641"/>
              <a:gd name="T16" fmla="*/ 186491735 w 293"/>
              <a:gd name="T17" fmla="*/ 2109369749 h 1641"/>
              <a:gd name="T18" fmla="*/ 186491735 w 293"/>
              <a:gd name="T19" fmla="*/ 2147483647 h 1641"/>
              <a:gd name="T20" fmla="*/ 335181895 w 293"/>
              <a:gd name="T21" fmla="*/ 2147483647 h 1641"/>
              <a:gd name="T22" fmla="*/ 335181895 w 293"/>
              <a:gd name="T23" fmla="*/ 2147483647 h 1641"/>
              <a:gd name="T24" fmla="*/ 496472100 w 293"/>
              <a:gd name="T25" fmla="*/ 2147483647 h 1641"/>
              <a:gd name="T26" fmla="*/ 496472100 w 293"/>
              <a:gd name="T27" fmla="*/ 2147483647 h 1641"/>
              <a:gd name="T28" fmla="*/ 738407260 w 293"/>
              <a:gd name="T29" fmla="*/ 2147483647 h 1641"/>
              <a:gd name="T30" fmla="*/ 738407260 w 293"/>
              <a:gd name="T31" fmla="*/ 2147483647 h 16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3"/>
              <a:gd name="T49" fmla="*/ 0 h 1641"/>
              <a:gd name="T50" fmla="*/ 293 w 293"/>
              <a:gd name="T51" fmla="*/ 1641 h 16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3" h="1641">
                <a:moveTo>
                  <a:pt x="277" y="0"/>
                </a:moveTo>
                <a:lnTo>
                  <a:pt x="154" y="123"/>
                </a:lnTo>
                <a:lnTo>
                  <a:pt x="0" y="123"/>
                </a:lnTo>
                <a:lnTo>
                  <a:pt x="0" y="261"/>
                </a:lnTo>
                <a:lnTo>
                  <a:pt x="112" y="373"/>
                </a:lnTo>
                <a:lnTo>
                  <a:pt x="112" y="511"/>
                </a:lnTo>
                <a:lnTo>
                  <a:pt x="21" y="602"/>
                </a:lnTo>
                <a:lnTo>
                  <a:pt x="21" y="783"/>
                </a:lnTo>
                <a:lnTo>
                  <a:pt x="74" y="837"/>
                </a:lnTo>
                <a:lnTo>
                  <a:pt x="74" y="1002"/>
                </a:lnTo>
                <a:lnTo>
                  <a:pt x="133" y="1060"/>
                </a:lnTo>
                <a:lnTo>
                  <a:pt x="133" y="1252"/>
                </a:lnTo>
                <a:lnTo>
                  <a:pt x="197" y="1311"/>
                </a:lnTo>
                <a:lnTo>
                  <a:pt x="197" y="1449"/>
                </a:lnTo>
                <a:lnTo>
                  <a:pt x="293" y="1545"/>
                </a:lnTo>
                <a:lnTo>
                  <a:pt x="293" y="1641"/>
                </a:lnTo>
              </a:path>
            </a:pathLst>
          </a:custGeom>
          <a:noFill/>
          <a:ln w="17463" cap="flat">
            <a:solidFill>
              <a:srgbClr val="6A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9" name="Line 238"/>
          <p:cNvSpPr>
            <a:spLocks noChangeShapeType="1"/>
          </p:cNvSpPr>
          <p:nvPr/>
        </p:nvSpPr>
        <p:spPr bwMode="auto">
          <a:xfrm flipH="1" flipV="1">
            <a:off x="1076325" y="4341813"/>
            <a:ext cx="203200" cy="2016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0" name="Line 239"/>
          <p:cNvSpPr>
            <a:spLocks noChangeShapeType="1"/>
          </p:cNvSpPr>
          <p:nvPr/>
        </p:nvSpPr>
        <p:spPr bwMode="auto">
          <a:xfrm flipH="1">
            <a:off x="1296988" y="6042025"/>
            <a:ext cx="127000" cy="1270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1" name="Line 240"/>
          <p:cNvSpPr>
            <a:spLocks noChangeShapeType="1"/>
          </p:cNvSpPr>
          <p:nvPr/>
        </p:nvSpPr>
        <p:spPr bwMode="auto">
          <a:xfrm flipH="1">
            <a:off x="2058988" y="4222750"/>
            <a:ext cx="185737" cy="185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2" name="Freeform 241"/>
          <p:cNvSpPr>
            <a:spLocks/>
          </p:cNvSpPr>
          <p:nvPr/>
        </p:nvSpPr>
        <p:spPr bwMode="auto">
          <a:xfrm>
            <a:off x="1762125" y="4687888"/>
            <a:ext cx="973138" cy="736600"/>
          </a:xfrm>
          <a:custGeom>
            <a:avLst/>
            <a:gdLst>
              <a:gd name="T0" fmla="*/ 1544857150 w 613"/>
              <a:gd name="T1" fmla="*/ 0 h 464"/>
              <a:gd name="T2" fmla="*/ 1544857150 w 613"/>
              <a:gd name="T3" fmla="*/ 443547582 h 464"/>
              <a:gd name="T4" fmla="*/ 1262599618 w 613"/>
              <a:gd name="T5" fmla="*/ 443547582 h 464"/>
              <a:gd name="T6" fmla="*/ 1262599618 w 613"/>
              <a:gd name="T7" fmla="*/ 496471643 h 464"/>
              <a:gd name="T8" fmla="*/ 1060987094 w 613"/>
              <a:gd name="T9" fmla="*/ 685482518 h 464"/>
              <a:gd name="T10" fmla="*/ 874495510 w 613"/>
              <a:gd name="T11" fmla="*/ 496471643 h 464"/>
              <a:gd name="T12" fmla="*/ 483870254 w 613"/>
              <a:gd name="T13" fmla="*/ 496471643 h 464"/>
              <a:gd name="T14" fmla="*/ 282257632 w 613"/>
              <a:gd name="T15" fmla="*/ 698084090 h 464"/>
              <a:gd name="T16" fmla="*/ 282257632 w 613"/>
              <a:gd name="T17" fmla="*/ 927417653 h 464"/>
              <a:gd name="T18" fmla="*/ 0 w 613"/>
              <a:gd name="T19" fmla="*/ 927417653 h 464"/>
              <a:gd name="T20" fmla="*/ 0 w 613"/>
              <a:gd name="T21" fmla="*/ 1020664203 h 464"/>
              <a:gd name="T22" fmla="*/ 148690079 w 613"/>
              <a:gd name="T23" fmla="*/ 1169352589 h 4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3"/>
              <a:gd name="T37" fmla="*/ 0 h 464"/>
              <a:gd name="T38" fmla="*/ 613 w 613"/>
              <a:gd name="T39" fmla="*/ 464 h 4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3" h="464">
                <a:moveTo>
                  <a:pt x="613" y="0"/>
                </a:moveTo>
                <a:lnTo>
                  <a:pt x="613" y="176"/>
                </a:lnTo>
                <a:lnTo>
                  <a:pt x="501" y="176"/>
                </a:lnTo>
                <a:lnTo>
                  <a:pt x="501" y="197"/>
                </a:lnTo>
                <a:lnTo>
                  <a:pt x="421" y="272"/>
                </a:lnTo>
                <a:lnTo>
                  <a:pt x="347" y="197"/>
                </a:lnTo>
                <a:lnTo>
                  <a:pt x="192" y="197"/>
                </a:lnTo>
                <a:lnTo>
                  <a:pt x="112" y="277"/>
                </a:lnTo>
                <a:lnTo>
                  <a:pt x="112" y="368"/>
                </a:lnTo>
                <a:lnTo>
                  <a:pt x="0" y="368"/>
                </a:lnTo>
                <a:lnTo>
                  <a:pt x="0" y="405"/>
                </a:lnTo>
                <a:lnTo>
                  <a:pt x="59" y="464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3" name="Line 242"/>
          <p:cNvSpPr>
            <a:spLocks noChangeShapeType="1"/>
          </p:cNvSpPr>
          <p:nvPr/>
        </p:nvSpPr>
        <p:spPr bwMode="auto">
          <a:xfrm flipH="1">
            <a:off x="2743200" y="4746625"/>
            <a:ext cx="220663" cy="220663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4" name="Freeform 243"/>
          <p:cNvSpPr>
            <a:spLocks/>
          </p:cNvSpPr>
          <p:nvPr/>
        </p:nvSpPr>
        <p:spPr bwMode="auto">
          <a:xfrm>
            <a:off x="3006725" y="4873625"/>
            <a:ext cx="320675" cy="228600"/>
          </a:xfrm>
          <a:custGeom>
            <a:avLst/>
            <a:gdLst>
              <a:gd name="T0" fmla="*/ 509071607 w 202"/>
              <a:gd name="T1" fmla="*/ 0 h 144"/>
              <a:gd name="T2" fmla="*/ 509071607 w 202"/>
              <a:gd name="T3" fmla="*/ 282257480 h 144"/>
              <a:gd name="T4" fmla="*/ 80645000 w 202"/>
              <a:gd name="T5" fmla="*/ 282257480 h 144"/>
              <a:gd name="T6" fmla="*/ 0 w 202"/>
              <a:gd name="T7" fmla="*/ 362902445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02"/>
              <a:gd name="T13" fmla="*/ 0 h 144"/>
              <a:gd name="T14" fmla="*/ 202 w 20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" h="144">
                <a:moveTo>
                  <a:pt x="202" y="0"/>
                </a:moveTo>
                <a:lnTo>
                  <a:pt x="202" y="112"/>
                </a:lnTo>
                <a:lnTo>
                  <a:pt x="32" y="112"/>
                </a:lnTo>
                <a:lnTo>
                  <a:pt x="0" y="144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5" name="Freeform 244"/>
          <p:cNvSpPr>
            <a:spLocks/>
          </p:cNvSpPr>
          <p:nvPr/>
        </p:nvSpPr>
        <p:spPr bwMode="auto">
          <a:xfrm>
            <a:off x="3589338" y="3910013"/>
            <a:ext cx="195262" cy="803275"/>
          </a:xfrm>
          <a:custGeom>
            <a:avLst/>
            <a:gdLst>
              <a:gd name="T0" fmla="*/ 216732928 w 123"/>
              <a:gd name="T1" fmla="*/ 0 h 506"/>
              <a:gd name="T2" fmla="*/ 120967210 w 123"/>
              <a:gd name="T3" fmla="*/ 93246577 h 506"/>
              <a:gd name="T4" fmla="*/ 309977654 w 123"/>
              <a:gd name="T5" fmla="*/ 282257531 h 506"/>
              <a:gd name="T6" fmla="*/ 309977654 w 123"/>
              <a:gd name="T7" fmla="*/ 428426658 h 506"/>
              <a:gd name="T8" fmla="*/ 108365670 w 123"/>
              <a:gd name="T9" fmla="*/ 630039109 h 506"/>
              <a:gd name="T10" fmla="*/ 108365670 w 123"/>
              <a:gd name="T11" fmla="*/ 992941720 h 506"/>
              <a:gd name="T12" fmla="*/ 0 w 123"/>
              <a:gd name="T13" fmla="*/ 1101309206 h 506"/>
              <a:gd name="T14" fmla="*/ 0 w 123"/>
              <a:gd name="T15" fmla="*/ 1275199152 h 5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"/>
              <a:gd name="T25" fmla="*/ 0 h 506"/>
              <a:gd name="T26" fmla="*/ 123 w 123"/>
              <a:gd name="T27" fmla="*/ 506 h 5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" h="506">
                <a:moveTo>
                  <a:pt x="86" y="0"/>
                </a:moveTo>
                <a:lnTo>
                  <a:pt x="48" y="37"/>
                </a:lnTo>
                <a:lnTo>
                  <a:pt x="123" y="112"/>
                </a:lnTo>
                <a:lnTo>
                  <a:pt x="123" y="170"/>
                </a:lnTo>
                <a:lnTo>
                  <a:pt x="43" y="250"/>
                </a:lnTo>
                <a:lnTo>
                  <a:pt x="43" y="394"/>
                </a:lnTo>
                <a:lnTo>
                  <a:pt x="0" y="437"/>
                </a:lnTo>
                <a:lnTo>
                  <a:pt x="0" y="506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75" name="Group 247"/>
          <p:cNvGrpSpPr>
            <a:grpSpLocks/>
          </p:cNvGrpSpPr>
          <p:nvPr/>
        </p:nvGrpSpPr>
        <p:grpSpPr bwMode="auto">
          <a:xfrm>
            <a:off x="1085850" y="3910013"/>
            <a:ext cx="50800" cy="50800"/>
            <a:chOff x="684" y="2463"/>
            <a:chExt cx="32" cy="32"/>
          </a:xfrm>
        </p:grpSpPr>
        <p:sp>
          <p:nvSpPr>
            <p:cNvPr id="15703" name="Oval 245"/>
            <p:cNvSpPr>
              <a:spLocks noChangeArrowheads="1"/>
            </p:cNvSpPr>
            <p:nvPr/>
          </p:nvSpPr>
          <p:spPr bwMode="auto">
            <a:xfrm>
              <a:off x="684" y="246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Oval 246"/>
            <p:cNvSpPr>
              <a:spLocks noChangeArrowheads="1"/>
            </p:cNvSpPr>
            <p:nvPr/>
          </p:nvSpPr>
          <p:spPr bwMode="auto">
            <a:xfrm>
              <a:off x="684" y="246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6" name="Group 250"/>
          <p:cNvGrpSpPr>
            <a:grpSpLocks/>
          </p:cNvGrpSpPr>
          <p:nvPr/>
        </p:nvGrpSpPr>
        <p:grpSpPr bwMode="auto">
          <a:xfrm>
            <a:off x="1085850" y="4113213"/>
            <a:ext cx="50800" cy="50800"/>
            <a:chOff x="684" y="2591"/>
            <a:chExt cx="32" cy="32"/>
          </a:xfrm>
        </p:grpSpPr>
        <p:sp>
          <p:nvSpPr>
            <p:cNvPr id="15701" name="Oval 248"/>
            <p:cNvSpPr>
              <a:spLocks noChangeArrowheads="1"/>
            </p:cNvSpPr>
            <p:nvPr/>
          </p:nvSpPr>
          <p:spPr bwMode="auto">
            <a:xfrm>
              <a:off x="684" y="259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Oval 249"/>
            <p:cNvSpPr>
              <a:spLocks noChangeArrowheads="1"/>
            </p:cNvSpPr>
            <p:nvPr/>
          </p:nvSpPr>
          <p:spPr bwMode="auto">
            <a:xfrm>
              <a:off x="684" y="259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77" name="Group 253"/>
          <p:cNvGrpSpPr>
            <a:grpSpLocks/>
          </p:cNvGrpSpPr>
          <p:nvPr/>
        </p:nvGrpSpPr>
        <p:grpSpPr bwMode="auto">
          <a:xfrm>
            <a:off x="2219325" y="4205288"/>
            <a:ext cx="50800" cy="50800"/>
            <a:chOff x="1398" y="2649"/>
            <a:chExt cx="32" cy="32"/>
          </a:xfrm>
        </p:grpSpPr>
        <p:sp>
          <p:nvSpPr>
            <p:cNvPr id="15699" name="Oval 251"/>
            <p:cNvSpPr>
              <a:spLocks noChangeArrowheads="1"/>
            </p:cNvSpPr>
            <p:nvPr/>
          </p:nvSpPr>
          <p:spPr bwMode="auto">
            <a:xfrm>
              <a:off x="1398" y="264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Oval 252"/>
            <p:cNvSpPr>
              <a:spLocks noChangeArrowheads="1"/>
            </p:cNvSpPr>
            <p:nvPr/>
          </p:nvSpPr>
          <p:spPr bwMode="auto">
            <a:xfrm>
              <a:off x="1398" y="264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81" name="Group 256"/>
          <p:cNvGrpSpPr>
            <a:grpSpLocks/>
          </p:cNvGrpSpPr>
          <p:nvPr/>
        </p:nvGrpSpPr>
        <p:grpSpPr bwMode="auto">
          <a:xfrm>
            <a:off x="407988" y="4510088"/>
            <a:ext cx="50800" cy="50800"/>
            <a:chOff x="257" y="2841"/>
            <a:chExt cx="32" cy="32"/>
          </a:xfrm>
        </p:grpSpPr>
        <p:sp>
          <p:nvSpPr>
            <p:cNvPr id="15697" name="Oval 254"/>
            <p:cNvSpPr>
              <a:spLocks noChangeArrowheads="1"/>
            </p:cNvSpPr>
            <p:nvPr/>
          </p:nvSpPr>
          <p:spPr bwMode="auto">
            <a:xfrm>
              <a:off x="257" y="284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Oval 255"/>
            <p:cNvSpPr>
              <a:spLocks noChangeArrowheads="1"/>
            </p:cNvSpPr>
            <p:nvPr/>
          </p:nvSpPr>
          <p:spPr bwMode="auto">
            <a:xfrm>
              <a:off x="257" y="284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82" name="Group 259"/>
          <p:cNvGrpSpPr>
            <a:grpSpLocks/>
          </p:cNvGrpSpPr>
          <p:nvPr/>
        </p:nvGrpSpPr>
        <p:grpSpPr bwMode="auto">
          <a:xfrm>
            <a:off x="1398588" y="6016625"/>
            <a:ext cx="50800" cy="50800"/>
            <a:chOff x="881" y="3790"/>
            <a:chExt cx="32" cy="32"/>
          </a:xfrm>
        </p:grpSpPr>
        <p:sp>
          <p:nvSpPr>
            <p:cNvPr id="15695" name="Oval 257"/>
            <p:cNvSpPr>
              <a:spLocks noChangeArrowheads="1"/>
            </p:cNvSpPr>
            <p:nvPr/>
          </p:nvSpPr>
          <p:spPr bwMode="auto">
            <a:xfrm>
              <a:off x="881" y="379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Oval 258"/>
            <p:cNvSpPr>
              <a:spLocks noChangeArrowheads="1"/>
            </p:cNvSpPr>
            <p:nvPr/>
          </p:nvSpPr>
          <p:spPr bwMode="auto">
            <a:xfrm>
              <a:off x="881" y="379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83" name="Group 262"/>
          <p:cNvGrpSpPr>
            <a:grpSpLocks/>
          </p:cNvGrpSpPr>
          <p:nvPr/>
        </p:nvGrpSpPr>
        <p:grpSpPr bwMode="auto">
          <a:xfrm>
            <a:off x="1254125" y="4519613"/>
            <a:ext cx="50800" cy="49212"/>
            <a:chOff x="790" y="2847"/>
            <a:chExt cx="32" cy="31"/>
          </a:xfrm>
        </p:grpSpPr>
        <p:sp>
          <p:nvSpPr>
            <p:cNvPr id="15693" name="Oval 260"/>
            <p:cNvSpPr>
              <a:spLocks noChangeArrowheads="1"/>
            </p:cNvSpPr>
            <p:nvPr/>
          </p:nvSpPr>
          <p:spPr bwMode="auto">
            <a:xfrm>
              <a:off x="790" y="2847"/>
              <a:ext cx="32" cy="3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Oval 261"/>
            <p:cNvSpPr>
              <a:spLocks noChangeArrowheads="1"/>
            </p:cNvSpPr>
            <p:nvPr/>
          </p:nvSpPr>
          <p:spPr bwMode="auto">
            <a:xfrm>
              <a:off x="790" y="2847"/>
              <a:ext cx="32" cy="3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84" name="Group 265"/>
          <p:cNvGrpSpPr>
            <a:grpSpLocks/>
          </p:cNvGrpSpPr>
          <p:nvPr/>
        </p:nvGrpSpPr>
        <p:grpSpPr bwMode="auto">
          <a:xfrm>
            <a:off x="1042988" y="4306888"/>
            <a:ext cx="50800" cy="50800"/>
            <a:chOff x="657" y="2713"/>
            <a:chExt cx="32" cy="32"/>
          </a:xfrm>
        </p:grpSpPr>
        <p:sp>
          <p:nvSpPr>
            <p:cNvPr id="15691" name="Oval 263"/>
            <p:cNvSpPr>
              <a:spLocks noChangeArrowheads="1"/>
            </p:cNvSpPr>
            <p:nvPr/>
          </p:nvSpPr>
          <p:spPr bwMode="auto">
            <a:xfrm>
              <a:off x="657" y="271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Oval 264"/>
            <p:cNvSpPr>
              <a:spLocks noChangeArrowheads="1"/>
            </p:cNvSpPr>
            <p:nvPr/>
          </p:nvSpPr>
          <p:spPr bwMode="auto">
            <a:xfrm>
              <a:off x="657" y="271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1" name="Group 268"/>
          <p:cNvGrpSpPr>
            <a:grpSpLocks/>
          </p:cNvGrpSpPr>
          <p:nvPr/>
        </p:nvGrpSpPr>
        <p:grpSpPr bwMode="auto">
          <a:xfrm>
            <a:off x="1543050" y="6159500"/>
            <a:ext cx="50800" cy="50800"/>
            <a:chOff x="972" y="3880"/>
            <a:chExt cx="32" cy="32"/>
          </a:xfrm>
        </p:grpSpPr>
        <p:sp>
          <p:nvSpPr>
            <p:cNvPr id="15689" name="Oval 266"/>
            <p:cNvSpPr>
              <a:spLocks noChangeArrowheads="1"/>
            </p:cNvSpPr>
            <p:nvPr/>
          </p:nvSpPr>
          <p:spPr bwMode="auto">
            <a:xfrm>
              <a:off x="972" y="388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0" name="Oval 267"/>
            <p:cNvSpPr>
              <a:spLocks noChangeArrowheads="1"/>
            </p:cNvSpPr>
            <p:nvPr/>
          </p:nvSpPr>
          <p:spPr bwMode="auto">
            <a:xfrm>
              <a:off x="972" y="388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2" name="Group 271"/>
          <p:cNvGrpSpPr>
            <a:grpSpLocks/>
          </p:cNvGrpSpPr>
          <p:nvPr/>
        </p:nvGrpSpPr>
        <p:grpSpPr bwMode="auto">
          <a:xfrm>
            <a:off x="1279525" y="6134100"/>
            <a:ext cx="50800" cy="50800"/>
            <a:chOff x="806" y="3864"/>
            <a:chExt cx="32" cy="32"/>
          </a:xfrm>
        </p:grpSpPr>
        <p:sp>
          <p:nvSpPr>
            <p:cNvPr id="15687" name="Oval 269"/>
            <p:cNvSpPr>
              <a:spLocks noChangeArrowheads="1"/>
            </p:cNvSpPr>
            <p:nvPr/>
          </p:nvSpPr>
          <p:spPr bwMode="auto">
            <a:xfrm>
              <a:off x="806" y="386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8" name="Oval 270"/>
            <p:cNvSpPr>
              <a:spLocks noChangeArrowheads="1"/>
            </p:cNvSpPr>
            <p:nvPr/>
          </p:nvSpPr>
          <p:spPr bwMode="auto">
            <a:xfrm>
              <a:off x="806" y="386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3" name="Group 274"/>
          <p:cNvGrpSpPr>
            <a:grpSpLocks/>
          </p:cNvGrpSpPr>
          <p:nvPr/>
        </p:nvGrpSpPr>
        <p:grpSpPr bwMode="auto">
          <a:xfrm>
            <a:off x="3302000" y="4857750"/>
            <a:ext cx="50800" cy="50800"/>
            <a:chOff x="2080" y="3060"/>
            <a:chExt cx="32" cy="32"/>
          </a:xfrm>
        </p:grpSpPr>
        <p:sp>
          <p:nvSpPr>
            <p:cNvPr id="15685" name="Oval 272"/>
            <p:cNvSpPr>
              <a:spLocks noChangeArrowheads="1"/>
            </p:cNvSpPr>
            <p:nvPr/>
          </p:nvSpPr>
          <p:spPr bwMode="auto">
            <a:xfrm>
              <a:off x="2080" y="306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Oval 273"/>
            <p:cNvSpPr>
              <a:spLocks noChangeArrowheads="1"/>
            </p:cNvSpPr>
            <p:nvPr/>
          </p:nvSpPr>
          <p:spPr bwMode="auto">
            <a:xfrm>
              <a:off x="2080" y="306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4" name="Group 277"/>
          <p:cNvGrpSpPr>
            <a:grpSpLocks/>
          </p:cNvGrpSpPr>
          <p:nvPr/>
        </p:nvGrpSpPr>
        <p:grpSpPr bwMode="auto">
          <a:xfrm>
            <a:off x="2938463" y="4721225"/>
            <a:ext cx="50800" cy="50800"/>
            <a:chOff x="1851" y="2974"/>
            <a:chExt cx="32" cy="32"/>
          </a:xfrm>
        </p:grpSpPr>
        <p:sp>
          <p:nvSpPr>
            <p:cNvPr id="15683" name="Oval 275"/>
            <p:cNvSpPr>
              <a:spLocks noChangeArrowheads="1"/>
            </p:cNvSpPr>
            <p:nvPr/>
          </p:nvSpPr>
          <p:spPr bwMode="auto">
            <a:xfrm>
              <a:off x="1851" y="297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4" name="Oval 276"/>
            <p:cNvSpPr>
              <a:spLocks noChangeArrowheads="1"/>
            </p:cNvSpPr>
            <p:nvPr/>
          </p:nvSpPr>
          <p:spPr bwMode="auto">
            <a:xfrm>
              <a:off x="1851" y="297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5" name="Group 280"/>
          <p:cNvGrpSpPr>
            <a:grpSpLocks/>
          </p:cNvGrpSpPr>
          <p:nvPr/>
        </p:nvGrpSpPr>
        <p:grpSpPr bwMode="auto">
          <a:xfrm>
            <a:off x="2709863" y="4662488"/>
            <a:ext cx="50800" cy="50800"/>
            <a:chOff x="1707" y="2937"/>
            <a:chExt cx="32" cy="32"/>
          </a:xfrm>
        </p:grpSpPr>
        <p:sp>
          <p:nvSpPr>
            <p:cNvPr id="15681" name="Oval 278"/>
            <p:cNvSpPr>
              <a:spLocks noChangeArrowheads="1"/>
            </p:cNvSpPr>
            <p:nvPr/>
          </p:nvSpPr>
          <p:spPr bwMode="auto">
            <a:xfrm>
              <a:off x="1707" y="293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2" name="Oval 279"/>
            <p:cNvSpPr>
              <a:spLocks noChangeArrowheads="1"/>
            </p:cNvSpPr>
            <p:nvPr/>
          </p:nvSpPr>
          <p:spPr bwMode="auto">
            <a:xfrm>
              <a:off x="1707" y="293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96" name="Group 283"/>
          <p:cNvGrpSpPr>
            <a:grpSpLocks/>
          </p:cNvGrpSpPr>
          <p:nvPr/>
        </p:nvGrpSpPr>
        <p:grpSpPr bwMode="auto">
          <a:xfrm>
            <a:off x="1246188" y="3681413"/>
            <a:ext cx="50800" cy="50800"/>
            <a:chOff x="785" y="2319"/>
            <a:chExt cx="32" cy="32"/>
          </a:xfrm>
        </p:grpSpPr>
        <p:sp>
          <p:nvSpPr>
            <p:cNvPr id="15679" name="Oval 281"/>
            <p:cNvSpPr>
              <a:spLocks noChangeArrowheads="1"/>
            </p:cNvSpPr>
            <p:nvPr/>
          </p:nvSpPr>
          <p:spPr bwMode="auto">
            <a:xfrm>
              <a:off x="785" y="231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0" name="Oval 282"/>
            <p:cNvSpPr>
              <a:spLocks noChangeArrowheads="1"/>
            </p:cNvSpPr>
            <p:nvPr/>
          </p:nvSpPr>
          <p:spPr bwMode="auto">
            <a:xfrm>
              <a:off x="785" y="231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06" name="Group 286"/>
          <p:cNvGrpSpPr>
            <a:grpSpLocks/>
          </p:cNvGrpSpPr>
          <p:nvPr/>
        </p:nvGrpSpPr>
        <p:grpSpPr bwMode="auto">
          <a:xfrm>
            <a:off x="2709863" y="4933950"/>
            <a:ext cx="50800" cy="50800"/>
            <a:chOff x="1707" y="3108"/>
            <a:chExt cx="32" cy="32"/>
          </a:xfrm>
        </p:grpSpPr>
        <p:sp>
          <p:nvSpPr>
            <p:cNvPr id="15677" name="Oval 284"/>
            <p:cNvSpPr>
              <a:spLocks noChangeArrowheads="1"/>
            </p:cNvSpPr>
            <p:nvPr/>
          </p:nvSpPr>
          <p:spPr bwMode="auto">
            <a:xfrm>
              <a:off x="1707" y="310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" name="Oval 285"/>
            <p:cNvSpPr>
              <a:spLocks noChangeArrowheads="1"/>
            </p:cNvSpPr>
            <p:nvPr/>
          </p:nvSpPr>
          <p:spPr bwMode="auto">
            <a:xfrm>
              <a:off x="1707" y="310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07" name="Group 289"/>
          <p:cNvGrpSpPr>
            <a:grpSpLocks/>
          </p:cNvGrpSpPr>
          <p:nvPr/>
        </p:nvGrpSpPr>
        <p:grpSpPr bwMode="auto">
          <a:xfrm>
            <a:off x="1838325" y="5399088"/>
            <a:ext cx="50800" cy="50800"/>
            <a:chOff x="1158" y="3401"/>
            <a:chExt cx="32" cy="32"/>
          </a:xfrm>
        </p:grpSpPr>
        <p:sp>
          <p:nvSpPr>
            <p:cNvPr id="15675" name="Oval 287"/>
            <p:cNvSpPr>
              <a:spLocks noChangeArrowheads="1"/>
            </p:cNvSpPr>
            <p:nvPr/>
          </p:nvSpPr>
          <p:spPr bwMode="auto">
            <a:xfrm>
              <a:off x="1158" y="340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6" name="Oval 288"/>
            <p:cNvSpPr>
              <a:spLocks noChangeArrowheads="1"/>
            </p:cNvSpPr>
            <p:nvPr/>
          </p:nvSpPr>
          <p:spPr bwMode="auto">
            <a:xfrm>
              <a:off x="1158" y="340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08" name="Group 292"/>
          <p:cNvGrpSpPr>
            <a:grpSpLocks/>
          </p:cNvGrpSpPr>
          <p:nvPr/>
        </p:nvGrpSpPr>
        <p:grpSpPr bwMode="auto">
          <a:xfrm>
            <a:off x="2033588" y="4383088"/>
            <a:ext cx="50800" cy="50800"/>
            <a:chOff x="1281" y="2761"/>
            <a:chExt cx="32" cy="32"/>
          </a:xfrm>
        </p:grpSpPr>
        <p:sp>
          <p:nvSpPr>
            <p:cNvPr id="15673" name="Oval 290"/>
            <p:cNvSpPr>
              <a:spLocks noChangeArrowheads="1"/>
            </p:cNvSpPr>
            <p:nvPr/>
          </p:nvSpPr>
          <p:spPr bwMode="auto">
            <a:xfrm>
              <a:off x="1281" y="276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" name="Oval 291"/>
            <p:cNvSpPr>
              <a:spLocks noChangeArrowheads="1"/>
            </p:cNvSpPr>
            <p:nvPr/>
          </p:nvSpPr>
          <p:spPr bwMode="auto">
            <a:xfrm>
              <a:off x="1281" y="276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09" name="Group 295"/>
          <p:cNvGrpSpPr>
            <a:grpSpLocks/>
          </p:cNvGrpSpPr>
          <p:nvPr/>
        </p:nvGrpSpPr>
        <p:grpSpPr bwMode="auto">
          <a:xfrm>
            <a:off x="3690938" y="3892550"/>
            <a:ext cx="50800" cy="50800"/>
            <a:chOff x="2325" y="2452"/>
            <a:chExt cx="32" cy="32"/>
          </a:xfrm>
        </p:grpSpPr>
        <p:sp>
          <p:nvSpPr>
            <p:cNvPr id="15671" name="Oval 293"/>
            <p:cNvSpPr>
              <a:spLocks noChangeArrowheads="1"/>
            </p:cNvSpPr>
            <p:nvPr/>
          </p:nvSpPr>
          <p:spPr bwMode="auto">
            <a:xfrm>
              <a:off x="2325" y="2452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" name="Oval 294"/>
            <p:cNvSpPr>
              <a:spLocks noChangeArrowheads="1"/>
            </p:cNvSpPr>
            <p:nvPr/>
          </p:nvSpPr>
          <p:spPr bwMode="auto">
            <a:xfrm>
              <a:off x="2325" y="2452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0" name="Group 298"/>
          <p:cNvGrpSpPr>
            <a:grpSpLocks/>
          </p:cNvGrpSpPr>
          <p:nvPr/>
        </p:nvGrpSpPr>
        <p:grpSpPr bwMode="auto">
          <a:xfrm>
            <a:off x="2997200" y="5068888"/>
            <a:ext cx="50800" cy="50800"/>
            <a:chOff x="1888" y="3193"/>
            <a:chExt cx="32" cy="32"/>
          </a:xfrm>
        </p:grpSpPr>
        <p:sp>
          <p:nvSpPr>
            <p:cNvPr id="15669" name="Oval 296"/>
            <p:cNvSpPr>
              <a:spLocks noChangeArrowheads="1"/>
            </p:cNvSpPr>
            <p:nvPr/>
          </p:nvSpPr>
          <p:spPr bwMode="auto">
            <a:xfrm>
              <a:off x="1888" y="319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Oval 297"/>
            <p:cNvSpPr>
              <a:spLocks noChangeArrowheads="1"/>
            </p:cNvSpPr>
            <p:nvPr/>
          </p:nvSpPr>
          <p:spPr bwMode="auto">
            <a:xfrm>
              <a:off x="1888" y="319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4" name="Line 299"/>
          <p:cNvSpPr>
            <a:spLocks noChangeShapeType="1"/>
          </p:cNvSpPr>
          <p:nvPr/>
        </p:nvSpPr>
        <p:spPr bwMode="auto">
          <a:xfrm>
            <a:off x="3581400" y="4721225"/>
            <a:ext cx="7938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5" name="Freeform 300"/>
          <p:cNvSpPr>
            <a:spLocks/>
          </p:cNvSpPr>
          <p:nvPr/>
        </p:nvSpPr>
        <p:spPr bwMode="auto">
          <a:xfrm>
            <a:off x="3556000" y="4138613"/>
            <a:ext cx="101600" cy="168275"/>
          </a:xfrm>
          <a:custGeom>
            <a:avLst/>
            <a:gdLst>
              <a:gd name="T0" fmla="*/ 161289973 w 64"/>
              <a:gd name="T1" fmla="*/ 267136585 h 106"/>
              <a:gd name="T2" fmla="*/ 0 w 64"/>
              <a:gd name="T3" fmla="*/ 105846582 h 106"/>
              <a:gd name="T4" fmla="*/ 0 w 64"/>
              <a:gd name="T5" fmla="*/ 0 h 106"/>
              <a:gd name="T6" fmla="*/ 0 60000 65536"/>
              <a:gd name="T7" fmla="*/ 0 60000 65536"/>
              <a:gd name="T8" fmla="*/ 0 60000 65536"/>
              <a:gd name="T9" fmla="*/ 0 w 64"/>
              <a:gd name="T10" fmla="*/ 0 h 106"/>
              <a:gd name="T11" fmla="*/ 64 w 64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106">
                <a:moveTo>
                  <a:pt x="64" y="106"/>
                </a:moveTo>
                <a:lnTo>
                  <a:pt x="0" y="42"/>
                </a:lnTo>
                <a:lnTo>
                  <a:pt x="0" y="0"/>
                </a:lnTo>
              </a:path>
            </a:pathLst>
          </a:custGeom>
          <a:noFill/>
          <a:ln w="793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6" name="Line 301"/>
          <p:cNvSpPr>
            <a:spLocks noChangeShapeType="1"/>
          </p:cNvSpPr>
          <p:nvPr/>
        </p:nvSpPr>
        <p:spPr bwMode="auto">
          <a:xfrm flipH="1">
            <a:off x="3581400" y="4738688"/>
            <a:ext cx="279400" cy="79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7" name="Freeform 302"/>
          <p:cNvSpPr>
            <a:spLocks/>
          </p:cNvSpPr>
          <p:nvPr/>
        </p:nvSpPr>
        <p:spPr bwMode="auto">
          <a:xfrm>
            <a:off x="2803525" y="4095750"/>
            <a:ext cx="777875" cy="642938"/>
          </a:xfrm>
          <a:custGeom>
            <a:avLst/>
            <a:gdLst>
              <a:gd name="T0" fmla="*/ 1234876652 w 490"/>
              <a:gd name="T1" fmla="*/ 1020664958 h 405"/>
              <a:gd name="T2" fmla="*/ 509071634 w 490"/>
              <a:gd name="T3" fmla="*/ 294859315 h 405"/>
              <a:gd name="T4" fmla="*/ 509071634 w 490"/>
              <a:gd name="T5" fmla="*/ 173891707 h 405"/>
              <a:gd name="T6" fmla="*/ 173891581 w 490"/>
              <a:gd name="T7" fmla="*/ 173891707 h 405"/>
              <a:gd name="T8" fmla="*/ 0 w 490"/>
              <a:gd name="T9" fmla="*/ 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"/>
              <a:gd name="T16" fmla="*/ 0 h 405"/>
              <a:gd name="T17" fmla="*/ 490 w 490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" h="405">
                <a:moveTo>
                  <a:pt x="490" y="405"/>
                </a:moveTo>
                <a:lnTo>
                  <a:pt x="202" y="117"/>
                </a:lnTo>
                <a:lnTo>
                  <a:pt x="202" y="69"/>
                </a:lnTo>
                <a:lnTo>
                  <a:pt x="69" y="69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8" name="Freeform 303"/>
          <p:cNvSpPr>
            <a:spLocks/>
          </p:cNvSpPr>
          <p:nvPr/>
        </p:nvSpPr>
        <p:spPr bwMode="auto">
          <a:xfrm>
            <a:off x="3851275" y="4975225"/>
            <a:ext cx="136525" cy="254000"/>
          </a:xfrm>
          <a:custGeom>
            <a:avLst/>
            <a:gdLst>
              <a:gd name="T0" fmla="*/ 0 w 86"/>
              <a:gd name="T1" fmla="*/ 0 h 160"/>
              <a:gd name="T2" fmla="*/ 216733460 w 86"/>
              <a:gd name="T3" fmla="*/ 214212505 h 160"/>
              <a:gd name="T4" fmla="*/ 216733460 w 86"/>
              <a:gd name="T5" fmla="*/ 403224945 h 160"/>
              <a:gd name="T6" fmla="*/ 0 60000 65536"/>
              <a:gd name="T7" fmla="*/ 0 60000 65536"/>
              <a:gd name="T8" fmla="*/ 0 60000 65536"/>
              <a:gd name="T9" fmla="*/ 0 w 86"/>
              <a:gd name="T10" fmla="*/ 0 h 160"/>
              <a:gd name="T11" fmla="*/ 86 w 86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160">
                <a:moveTo>
                  <a:pt x="0" y="0"/>
                </a:moveTo>
                <a:lnTo>
                  <a:pt x="86" y="85"/>
                </a:lnTo>
                <a:lnTo>
                  <a:pt x="86" y="16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29" name="Freeform 304"/>
          <p:cNvSpPr>
            <a:spLocks/>
          </p:cNvSpPr>
          <p:nvPr/>
        </p:nvSpPr>
        <p:spPr bwMode="auto">
          <a:xfrm>
            <a:off x="5180013" y="4306888"/>
            <a:ext cx="177800" cy="762000"/>
          </a:xfrm>
          <a:custGeom>
            <a:avLst/>
            <a:gdLst>
              <a:gd name="T0" fmla="*/ 0 w 112"/>
              <a:gd name="T1" fmla="*/ 1209675089 h 480"/>
              <a:gd name="T2" fmla="*/ 0 w 112"/>
              <a:gd name="T3" fmla="*/ 887095171 h 480"/>
              <a:gd name="T4" fmla="*/ 282257522 w 112"/>
              <a:gd name="T5" fmla="*/ 604837545 h 480"/>
              <a:gd name="T6" fmla="*/ 282257522 w 11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480"/>
              <a:gd name="T14" fmla="*/ 112 w 11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480">
                <a:moveTo>
                  <a:pt x="0" y="480"/>
                </a:moveTo>
                <a:lnTo>
                  <a:pt x="0" y="352"/>
                </a:lnTo>
                <a:lnTo>
                  <a:pt x="112" y="240"/>
                </a:lnTo>
                <a:lnTo>
                  <a:pt x="112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30" name="Freeform 305"/>
          <p:cNvSpPr>
            <a:spLocks/>
          </p:cNvSpPr>
          <p:nvPr/>
        </p:nvSpPr>
        <p:spPr bwMode="auto">
          <a:xfrm>
            <a:off x="6102350" y="4164013"/>
            <a:ext cx="169863" cy="642937"/>
          </a:xfrm>
          <a:custGeom>
            <a:avLst/>
            <a:gdLst>
              <a:gd name="T0" fmla="*/ 0 w 107"/>
              <a:gd name="T1" fmla="*/ 0 h 405"/>
              <a:gd name="T2" fmla="*/ 0 w 107"/>
              <a:gd name="T3" fmla="*/ 483869676 h 405"/>
              <a:gd name="T4" fmla="*/ 269658329 w 107"/>
              <a:gd name="T5" fmla="*/ 738404389 h 405"/>
              <a:gd name="T6" fmla="*/ 269658329 w 107"/>
              <a:gd name="T7" fmla="*/ 1020661783 h 405"/>
              <a:gd name="T8" fmla="*/ 0 60000 65536"/>
              <a:gd name="T9" fmla="*/ 0 60000 65536"/>
              <a:gd name="T10" fmla="*/ 0 60000 65536"/>
              <a:gd name="T11" fmla="*/ 0 60000 65536"/>
              <a:gd name="T12" fmla="*/ 0 w 107"/>
              <a:gd name="T13" fmla="*/ 0 h 405"/>
              <a:gd name="T14" fmla="*/ 107 w 107"/>
              <a:gd name="T15" fmla="*/ 405 h 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" h="405">
                <a:moveTo>
                  <a:pt x="0" y="0"/>
                </a:moveTo>
                <a:lnTo>
                  <a:pt x="0" y="192"/>
                </a:lnTo>
                <a:lnTo>
                  <a:pt x="107" y="293"/>
                </a:lnTo>
                <a:lnTo>
                  <a:pt x="107" y="405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511" name="Group 308"/>
          <p:cNvGrpSpPr>
            <a:grpSpLocks/>
          </p:cNvGrpSpPr>
          <p:nvPr/>
        </p:nvGrpSpPr>
        <p:grpSpPr bwMode="auto">
          <a:xfrm>
            <a:off x="6076950" y="4138613"/>
            <a:ext cx="50800" cy="50800"/>
            <a:chOff x="3828" y="2607"/>
            <a:chExt cx="32" cy="32"/>
          </a:xfrm>
        </p:grpSpPr>
        <p:sp>
          <p:nvSpPr>
            <p:cNvPr id="15667" name="Oval 306"/>
            <p:cNvSpPr>
              <a:spLocks noChangeArrowheads="1"/>
            </p:cNvSpPr>
            <p:nvPr/>
          </p:nvSpPr>
          <p:spPr bwMode="auto">
            <a:xfrm>
              <a:off x="3828" y="260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Oval 307"/>
            <p:cNvSpPr>
              <a:spLocks noChangeArrowheads="1"/>
            </p:cNvSpPr>
            <p:nvPr/>
          </p:nvSpPr>
          <p:spPr bwMode="auto">
            <a:xfrm>
              <a:off x="3828" y="260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2" name="Group 311"/>
          <p:cNvGrpSpPr>
            <a:grpSpLocks/>
          </p:cNvGrpSpPr>
          <p:nvPr/>
        </p:nvGrpSpPr>
        <p:grpSpPr bwMode="auto">
          <a:xfrm>
            <a:off x="5332413" y="4291013"/>
            <a:ext cx="50800" cy="50800"/>
            <a:chOff x="3359" y="2703"/>
            <a:chExt cx="32" cy="32"/>
          </a:xfrm>
        </p:grpSpPr>
        <p:sp>
          <p:nvSpPr>
            <p:cNvPr id="15665" name="Oval 309"/>
            <p:cNvSpPr>
              <a:spLocks noChangeArrowheads="1"/>
            </p:cNvSpPr>
            <p:nvPr/>
          </p:nvSpPr>
          <p:spPr bwMode="auto">
            <a:xfrm>
              <a:off x="3359" y="270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Oval 310"/>
            <p:cNvSpPr>
              <a:spLocks noChangeArrowheads="1"/>
            </p:cNvSpPr>
            <p:nvPr/>
          </p:nvSpPr>
          <p:spPr bwMode="auto">
            <a:xfrm>
              <a:off x="3359" y="270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3" name="Group 314"/>
          <p:cNvGrpSpPr>
            <a:grpSpLocks/>
          </p:cNvGrpSpPr>
          <p:nvPr/>
        </p:nvGrpSpPr>
        <p:grpSpPr bwMode="auto">
          <a:xfrm>
            <a:off x="3632200" y="4273550"/>
            <a:ext cx="50800" cy="50800"/>
            <a:chOff x="2288" y="2692"/>
            <a:chExt cx="32" cy="32"/>
          </a:xfrm>
        </p:grpSpPr>
        <p:sp>
          <p:nvSpPr>
            <p:cNvPr id="15663" name="Oval 312"/>
            <p:cNvSpPr>
              <a:spLocks noChangeArrowheads="1"/>
            </p:cNvSpPr>
            <p:nvPr/>
          </p:nvSpPr>
          <p:spPr bwMode="auto">
            <a:xfrm>
              <a:off x="2288" y="2692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4" name="Oval 313"/>
            <p:cNvSpPr>
              <a:spLocks noChangeArrowheads="1"/>
            </p:cNvSpPr>
            <p:nvPr/>
          </p:nvSpPr>
          <p:spPr bwMode="auto">
            <a:xfrm>
              <a:off x="2288" y="2692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4" name="Group 317"/>
          <p:cNvGrpSpPr>
            <a:grpSpLocks/>
          </p:cNvGrpSpPr>
          <p:nvPr/>
        </p:nvGrpSpPr>
        <p:grpSpPr bwMode="auto">
          <a:xfrm>
            <a:off x="3530600" y="4103688"/>
            <a:ext cx="50800" cy="50800"/>
            <a:chOff x="2224" y="2585"/>
            <a:chExt cx="32" cy="32"/>
          </a:xfrm>
        </p:grpSpPr>
        <p:sp>
          <p:nvSpPr>
            <p:cNvPr id="15661" name="Oval 315"/>
            <p:cNvSpPr>
              <a:spLocks noChangeArrowheads="1"/>
            </p:cNvSpPr>
            <p:nvPr/>
          </p:nvSpPr>
          <p:spPr bwMode="auto">
            <a:xfrm>
              <a:off x="2224" y="2585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2" name="Oval 316"/>
            <p:cNvSpPr>
              <a:spLocks noChangeArrowheads="1"/>
            </p:cNvSpPr>
            <p:nvPr/>
          </p:nvSpPr>
          <p:spPr bwMode="auto">
            <a:xfrm>
              <a:off x="2224" y="2585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5" name="Group 320"/>
          <p:cNvGrpSpPr>
            <a:grpSpLocks/>
          </p:cNvGrpSpPr>
          <p:nvPr/>
        </p:nvGrpSpPr>
        <p:grpSpPr bwMode="auto">
          <a:xfrm>
            <a:off x="2778125" y="4070350"/>
            <a:ext cx="50800" cy="50800"/>
            <a:chOff x="1750" y="2564"/>
            <a:chExt cx="32" cy="32"/>
          </a:xfrm>
        </p:grpSpPr>
        <p:sp>
          <p:nvSpPr>
            <p:cNvPr id="15659" name="Oval 318"/>
            <p:cNvSpPr>
              <a:spLocks noChangeArrowheads="1"/>
            </p:cNvSpPr>
            <p:nvPr/>
          </p:nvSpPr>
          <p:spPr bwMode="auto">
            <a:xfrm>
              <a:off x="1750" y="2564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Oval 319"/>
            <p:cNvSpPr>
              <a:spLocks noChangeArrowheads="1"/>
            </p:cNvSpPr>
            <p:nvPr/>
          </p:nvSpPr>
          <p:spPr bwMode="auto">
            <a:xfrm>
              <a:off x="1750" y="2564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6" name="Group 323"/>
          <p:cNvGrpSpPr>
            <a:grpSpLocks/>
          </p:cNvGrpSpPr>
          <p:nvPr/>
        </p:nvGrpSpPr>
        <p:grpSpPr bwMode="auto">
          <a:xfrm>
            <a:off x="6246813" y="4764088"/>
            <a:ext cx="50800" cy="50800"/>
            <a:chOff x="3935" y="3001"/>
            <a:chExt cx="32" cy="32"/>
          </a:xfrm>
        </p:grpSpPr>
        <p:sp>
          <p:nvSpPr>
            <p:cNvPr id="15657" name="Oval 321"/>
            <p:cNvSpPr>
              <a:spLocks noChangeArrowheads="1"/>
            </p:cNvSpPr>
            <p:nvPr/>
          </p:nvSpPr>
          <p:spPr bwMode="auto">
            <a:xfrm>
              <a:off x="3935" y="300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Oval 322"/>
            <p:cNvSpPr>
              <a:spLocks noChangeArrowheads="1"/>
            </p:cNvSpPr>
            <p:nvPr/>
          </p:nvSpPr>
          <p:spPr bwMode="auto">
            <a:xfrm>
              <a:off x="3935" y="300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7" name="Group 326"/>
          <p:cNvGrpSpPr>
            <a:grpSpLocks/>
          </p:cNvGrpSpPr>
          <p:nvPr/>
        </p:nvGrpSpPr>
        <p:grpSpPr bwMode="auto">
          <a:xfrm>
            <a:off x="3563938" y="4713288"/>
            <a:ext cx="50800" cy="50800"/>
            <a:chOff x="2245" y="2969"/>
            <a:chExt cx="32" cy="32"/>
          </a:xfrm>
        </p:grpSpPr>
        <p:sp>
          <p:nvSpPr>
            <p:cNvPr id="15655" name="Oval 324"/>
            <p:cNvSpPr>
              <a:spLocks noChangeArrowheads="1"/>
            </p:cNvSpPr>
            <p:nvPr/>
          </p:nvSpPr>
          <p:spPr bwMode="auto">
            <a:xfrm>
              <a:off x="2245" y="296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Oval 325"/>
            <p:cNvSpPr>
              <a:spLocks noChangeArrowheads="1"/>
            </p:cNvSpPr>
            <p:nvPr/>
          </p:nvSpPr>
          <p:spPr bwMode="auto">
            <a:xfrm>
              <a:off x="2245" y="296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8" name="Group 329"/>
          <p:cNvGrpSpPr>
            <a:grpSpLocks/>
          </p:cNvGrpSpPr>
          <p:nvPr/>
        </p:nvGrpSpPr>
        <p:grpSpPr bwMode="auto">
          <a:xfrm>
            <a:off x="3835400" y="4713288"/>
            <a:ext cx="50800" cy="50800"/>
            <a:chOff x="2416" y="2969"/>
            <a:chExt cx="32" cy="32"/>
          </a:xfrm>
        </p:grpSpPr>
        <p:sp>
          <p:nvSpPr>
            <p:cNvPr id="15653" name="Oval 327"/>
            <p:cNvSpPr>
              <a:spLocks noChangeArrowheads="1"/>
            </p:cNvSpPr>
            <p:nvPr/>
          </p:nvSpPr>
          <p:spPr bwMode="auto">
            <a:xfrm>
              <a:off x="2416" y="2969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Oval 328"/>
            <p:cNvSpPr>
              <a:spLocks noChangeArrowheads="1"/>
            </p:cNvSpPr>
            <p:nvPr/>
          </p:nvSpPr>
          <p:spPr bwMode="auto">
            <a:xfrm>
              <a:off x="2416" y="2969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9" name="Group 332"/>
          <p:cNvGrpSpPr>
            <a:grpSpLocks/>
          </p:cNvGrpSpPr>
          <p:nvPr/>
        </p:nvGrpSpPr>
        <p:grpSpPr bwMode="auto">
          <a:xfrm>
            <a:off x="3825875" y="4949825"/>
            <a:ext cx="50800" cy="50800"/>
            <a:chOff x="2410" y="3118"/>
            <a:chExt cx="32" cy="32"/>
          </a:xfrm>
        </p:grpSpPr>
        <p:sp>
          <p:nvSpPr>
            <p:cNvPr id="15651" name="Oval 330"/>
            <p:cNvSpPr>
              <a:spLocks noChangeArrowheads="1"/>
            </p:cNvSpPr>
            <p:nvPr/>
          </p:nvSpPr>
          <p:spPr bwMode="auto">
            <a:xfrm>
              <a:off x="2410" y="311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Oval 331"/>
            <p:cNvSpPr>
              <a:spLocks noChangeArrowheads="1"/>
            </p:cNvSpPr>
            <p:nvPr/>
          </p:nvSpPr>
          <p:spPr bwMode="auto">
            <a:xfrm>
              <a:off x="2410" y="311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40" name="Freeform 333"/>
          <p:cNvSpPr>
            <a:spLocks/>
          </p:cNvSpPr>
          <p:nvPr/>
        </p:nvSpPr>
        <p:spPr bwMode="auto">
          <a:xfrm>
            <a:off x="831850" y="957263"/>
            <a:ext cx="7292975" cy="1158875"/>
          </a:xfrm>
          <a:custGeom>
            <a:avLst/>
            <a:gdLst>
              <a:gd name="T0" fmla="*/ 0 w 4594"/>
              <a:gd name="T1" fmla="*/ 0 h 730"/>
              <a:gd name="T2" fmla="*/ 133567480 w 4594"/>
              <a:gd name="T3" fmla="*/ 0 h 730"/>
              <a:gd name="T4" fmla="*/ 443547510 w 4594"/>
              <a:gd name="T5" fmla="*/ 309978421 h 730"/>
              <a:gd name="T6" fmla="*/ 685482407 w 4594"/>
              <a:gd name="T7" fmla="*/ 309978421 h 730"/>
              <a:gd name="T8" fmla="*/ 791328925 w 4594"/>
              <a:gd name="T9" fmla="*/ 415826535 h 730"/>
              <a:gd name="T10" fmla="*/ 791328925 w 4594"/>
              <a:gd name="T11" fmla="*/ 536792506 h 730"/>
              <a:gd name="T12" fmla="*/ 630038993 w 4594"/>
              <a:gd name="T13" fmla="*/ 698084040 h 730"/>
              <a:gd name="T14" fmla="*/ 509071545 w 4594"/>
              <a:gd name="T15" fmla="*/ 698084040 h 730"/>
              <a:gd name="T16" fmla="*/ 375502427 w 4594"/>
              <a:gd name="T17" fmla="*/ 834172630 h 730"/>
              <a:gd name="T18" fmla="*/ 375502427 w 4594"/>
              <a:gd name="T19" fmla="*/ 1048385046 h 730"/>
              <a:gd name="T20" fmla="*/ 536792458 w 4594"/>
              <a:gd name="T21" fmla="*/ 1209674992 h 730"/>
              <a:gd name="T22" fmla="*/ 967739985 w 4594"/>
              <a:gd name="T23" fmla="*/ 1209674992 h 730"/>
              <a:gd name="T24" fmla="*/ 1101307416 w 4594"/>
              <a:gd name="T25" fmla="*/ 1076105962 h 730"/>
              <a:gd name="T26" fmla="*/ 1650701245 w 4594"/>
              <a:gd name="T27" fmla="*/ 1076105962 h 730"/>
              <a:gd name="T28" fmla="*/ 1852314056 w 4594"/>
              <a:gd name="T29" fmla="*/ 1275199033 h 730"/>
              <a:gd name="T30" fmla="*/ 2147483647 w 4594"/>
              <a:gd name="T31" fmla="*/ 1275199033 h 730"/>
              <a:gd name="T32" fmla="*/ 2147483647 w 4594"/>
              <a:gd name="T33" fmla="*/ 1396166492 h 730"/>
              <a:gd name="T34" fmla="*/ 2147483647 w 4594"/>
              <a:gd name="T35" fmla="*/ 1396166492 h 730"/>
              <a:gd name="T36" fmla="*/ 2147483647 w 4594"/>
              <a:gd name="T37" fmla="*/ 1572577371 h 730"/>
              <a:gd name="T38" fmla="*/ 2147483647 w 4594"/>
              <a:gd name="T39" fmla="*/ 1572577371 h 730"/>
              <a:gd name="T40" fmla="*/ 2147483647 w 4594"/>
              <a:gd name="T41" fmla="*/ 1411287425 h 730"/>
              <a:gd name="T42" fmla="*/ 2147483647 w 4594"/>
              <a:gd name="T43" fmla="*/ 1411287425 h 730"/>
              <a:gd name="T44" fmla="*/ 2147483647 w 4594"/>
              <a:gd name="T45" fmla="*/ 1517133952 h 730"/>
              <a:gd name="T46" fmla="*/ 2147483647 w 4594"/>
              <a:gd name="T47" fmla="*/ 1517133952 h 730"/>
              <a:gd name="T48" fmla="*/ 2147483647 w 4594"/>
              <a:gd name="T49" fmla="*/ 1638101412 h 730"/>
              <a:gd name="T50" fmla="*/ 2147483647 w 4594"/>
              <a:gd name="T51" fmla="*/ 1638101412 h 730"/>
              <a:gd name="T52" fmla="*/ 2147483647 w 4594"/>
              <a:gd name="T53" fmla="*/ 1706146798 h 730"/>
              <a:gd name="T54" fmla="*/ 2147483647 w 4594"/>
              <a:gd name="T55" fmla="*/ 1706146798 h 730"/>
              <a:gd name="T56" fmla="*/ 2147483647 w 4594"/>
              <a:gd name="T57" fmla="*/ 1839714241 h 730"/>
              <a:gd name="T58" fmla="*/ 2147483647 w 4594"/>
              <a:gd name="T59" fmla="*/ 1839714241 h 730"/>
              <a:gd name="T60" fmla="*/ 2147483647 w 4594"/>
              <a:gd name="T61" fmla="*/ 1718746781 h 730"/>
              <a:gd name="T62" fmla="*/ 2147483647 w 4594"/>
              <a:gd name="T63" fmla="*/ 1718746781 h 730"/>
              <a:gd name="T64" fmla="*/ 2147483647 w 4594"/>
              <a:gd name="T65" fmla="*/ 793849945 h 730"/>
              <a:gd name="T66" fmla="*/ 2147483647 w 4594"/>
              <a:gd name="T67" fmla="*/ 793849945 h 730"/>
              <a:gd name="T68" fmla="*/ 2147483647 w 4594"/>
              <a:gd name="T69" fmla="*/ 617437479 h 730"/>
              <a:gd name="T70" fmla="*/ 2147483647 w 4594"/>
              <a:gd name="T71" fmla="*/ 617437479 h 730"/>
              <a:gd name="T72" fmla="*/ 2147483647 w 4594"/>
              <a:gd name="T73" fmla="*/ 511590952 h 730"/>
              <a:gd name="T74" fmla="*/ 2147483647 w 4594"/>
              <a:gd name="T75" fmla="*/ 511590952 h 730"/>
              <a:gd name="T76" fmla="*/ 2147483647 w 4594"/>
              <a:gd name="T77" fmla="*/ 350302495 h 730"/>
              <a:gd name="T78" fmla="*/ 2147483647 w 4594"/>
              <a:gd name="T79" fmla="*/ 350302495 h 730"/>
              <a:gd name="T80" fmla="*/ 2147483647 w 4594"/>
              <a:gd name="T81" fmla="*/ 269655934 h 730"/>
              <a:gd name="T82" fmla="*/ 2147483647 w 4594"/>
              <a:gd name="T83" fmla="*/ 269655934 h 730"/>
              <a:gd name="T84" fmla="*/ 2147483647 w 4594"/>
              <a:gd name="T85" fmla="*/ 632558412 h 730"/>
              <a:gd name="T86" fmla="*/ 2147483647 w 4594"/>
              <a:gd name="T87" fmla="*/ 632558412 h 730"/>
              <a:gd name="T88" fmla="*/ 2147483647 w 4594"/>
              <a:gd name="T89" fmla="*/ 564515010 h 730"/>
              <a:gd name="T90" fmla="*/ 2147483647 w 4594"/>
              <a:gd name="T91" fmla="*/ 793849945 h 730"/>
              <a:gd name="T92" fmla="*/ 2147483647 w 4594"/>
              <a:gd name="T93" fmla="*/ 793849945 h 730"/>
              <a:gd name="T94" fmla="*/ 2147483647 w 4594"/>
              <a:gd name="T95" fmla="*/ 657761553 h 730"/>
              <a:gd name="T96" fmla="*/ 2147483647 w 4594"/>
              <a:gd name="T97" fmla="*/ 657761553 h 730"/>
              <a:gd name="T98" fmla="*/ 2147483647 w 4594"/>
              <a:gd name="T99" fmla="*/ 806449929 h 7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594"/>
              <a:gd name="T151" fmla="*/ 0 h 730"/>
              <a:gd name="T152" fmla="*/ 4594 w 4594"/>
              <a:gd name="T153" fmla="*/ 730 h 7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594" h="730">
                <a:moveTo>
                  <a:pt x="0" y="0"/>
                </a:moveTo>
                <a:lnTo>
                  <a:pt x="53" y="0"/>
                </a:lnTo>
                <a:lnTo>
                  <a:pt x="176" y="123"/>
                </a:lnTo>
                <a:lnTo>
                  <a:pt x="272" y="123"/>
                </a:lnTo>
                <a:lnTo>
                  <a:pt x="314" y="165"/>
                </a:lnTo>
                <a:lnTo>
                  <a:pt x="314" y="213"/>
                </a:lnTo>
                <a:lnTo>
                  <a:pt x="250" y="277"/>
                </a:lnTo>
                <a:lnTo>
                  <a:pt x="202" y="277"/>
                </a:lnTo>
                <a:lnTo>
                  <a:pt x="149" y="331"/>
                </a:lnTo>
                <a:lnTo>
                  <a:pt x="149" y="416"/>
                </a:lnTo>
                <a:lnTo>
                  <a:pt x="213" y="480"/>
                </a:lnTo>
                <a:lnTo>
                  <a:pt x="384" y="480"/>
                </a:lnTo>
                <a:lnTo>
                  <a:pt x="437" y="427"/>
                </a:lnTo>
                <a:lnTo>
                  <a:pt x="655" y="427"/>
                </a:lnTo>
                <a:lnTo>
                  <a:pt x="735" y="506"/>
                </a:lnTo>
                <a:lnTo>
                  <a:pt x="938" y="506"/>
                </a:lnTo>
                <a:lnTo>
                  <a:pt x="986" y="554"/>
                </a:lnTo>
                <a:lnTo>
                  <a:pt x="1119" y="554"/>
                </a:lnTo>
                <a:lnTo>
                  <a:pt x="1188" y="624"/>
                </a:lnTo>
                <a:lnTo>
                  <a:pt x="1476" y="624"/>
                </a:lnTo>
                <a:lnTo>
                  <a:pt x="1540" y="560"/>
                </a:lnTo>
                <a:lnTo>
                  <a:pt x="1695" y="560"/>
                </a:lnTo>
                <a:lnTo>
                  <a:pt x="1737" y="602"/>
                </a:lnTo>
                <a:lnTo>
                  <a:pt x="2057" y="602"/>
                </a:lnTo>
                <a:lnTo>
                  <a:pt x="2105" y="650"/>
                </a:lnTo>
                <a:lnTo>
                  <a:pt x="2153" y="650"/>
                </a:lnTo>
                <a:lnTo>
                  <a:pt x="2180" y="677"/>
                </a:lnTo>
                <a:lnTo>
                  <a:pt x="2323" y="677"/>
                </a:lnTo>
                <a:lnTo>
                  <a:pt x="2377" y="730"/>
                </a:lnTo>
                <a:lnTo>
                  <a:pt x="2430" y="730"/>
                </a:lnTo>
                <a:lnTo>
                  <a:pt x="2478" y="682"/>
                </a:lnTo>
                <a:lnTo>
                  <a:pt x="2617" y="682"/>
                </a:lnTo>
                <a:lnTo>
                  <a:pt x="2984" y="315"/>
                </a:lnTo>
                <a:lnTo>
                  <a:pt x="3102" y="315"/>
                </a:lnTo>
                <a:lnTo>
                  <a:pt x="3171" y="245"/>
                </a:lnTo>
                <a:lnTo>
                  <a:pt x="3341" y="245"/>
                </a:lnTo>
                <a:lnTo>
                  <a:pt x="3384" y="203"/>
                </a:lnTo>
                <a:lnTo>
                  <a:pt x="3549" y="203"/>
                </a:lnTo>
                <a:lnTo>
                  <a:pt x="3613" y="139"/>
                </a:lnTo>
                <a:lnTo>
                  <a:pt x="3725" y="139"/>
                </a:lnTo>
                <a:lnTo>
                  <a:pt x="3757" y="107"/>
                </a:lnTo>
                <a:lnTo>
                  <a:pt x="3960" y="107"/>
                </a:lnTo>
                <a:lnTo>
                  <a:pt x="4103" y="251"/>
                </a:lnTo>
                <a:lnTo>
                  <a:pt x="4290" y="251"/>
                </a:lnTo>
                <a:lnTo>
                  <a:pt x="4317" y="224"/>
                </a:lnTo>
                <a:lnTo>
                  <a:pt x="4407" y="315"/>
                </a:lnTo>
                <a:lnTo>
                  <a:pt x="4482" y="315"/>
                </a:lnTo>
                <a:lnTo>
                  <a:pt x="4535" y="261"/>
                </a:lnTo>
                <a:lnTo>
                  <a:pt x="4594" y="261"/>
                </a:lnTo>
                <a:lnTo>
                  <a:pt x="4594" y="320"/>
                </a:lnTo>
              </a:path>
            </a:pathLst>
          </a:custGeom>
          <a:noFill/>
          <a:ln w="22225" cap="flat">
            <a:solidFill>
              <a:srgbClr val="316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41" name="Freeform 334"/>
          <p:cNvSpPr>
            <a:spLocks/>
          </p:cNvSpPr>
          <p:nvPr/>
        </p:nvSpPr>
        <p:spPr bwMode="auto">
          <a:xfrm>
            <a:off x="7481888" y="1447800"/>
            <a:ext cx="1547812" cy="2919413"/>
          </a:xfrm>
          <a:custGeom>
            <a:avLst/>
            <a:gdLst>
              <a:gd name="T0" fmla="*/ 1020662299 w 975"/>
              <a:gd name="T1" fmla="*/ 0 h 1839"/>
              <a:gd name="T2" fmla="*/ 1020662299 w 975"/>
              <a:gd name="T3" fmla="*/ 257056012 h 1839"/>
              <a:gd name="T4" fmla="*/ 1194553774 w 975"/>
              <a:gd name="T5" fmla="*/ 430947670 h 1839"/>
              <a:gd name="T6" fmla="*/ 1396166159 w 975"/>
              <a:gd name="T7" fmla="*/ 430947670 h 1839"/>
              <a:gd name="T8" fmla="*/ 1529733570 w 975"/>
              <a:gd name="T9" fmla="*/ 564515145 h 1839"/>
              <a:gd name="T10" fmla="*/ 2001003709 w 975"/>
              <a:gd name="T11" fmla="*/ 564515145 h 1839"/>
              <a:gd name="T12" fmla="*/ 2106850211 w 975"/>
              <a:gd name="T13" fmla="*/ 657761711 h 1839"/>
              <a:gd name="T14" fmla="*/ 2147483647 w 975"/>
              <a:gd name="T15" fmla="*/ 657761711 h 1839"/>
              <a:gd name="T16" fmla="*/ 2147483647 w 975"/>
              <a:gd name="T17" fmla="*/ 1101309368 h 1839"/>
              <a:gd name="T18" fmla="*/ 2147483647 w 975"/>
              <a:gd name="T19" fmla="*/ 1156752800 h 1839"/>
              <a:gd name="T20" fmla="*/ 2147483647 w 975"/>
              <a:gd name="T21" fmla="*/ 1451610260 h 1839"/>
              <a:gd name="T22" fmla="*/ 2147483647 w 975"/>
              <a:gd name="T23" fmla="*/ 1718747194 h 1839"/>
              <a:gd name="T24" fmla="*/ 2053926166 w 975"/>
              <a:gd name="T25" fmla="*/ 1585179322 h 1839"/>
              <a:gd name="T26" fmla="*/ 1731346351 w 975"/>
              <a:gd name="T27" fmla="*/ 1585179322 h 1839"/>
              <a:gd name="T28" fmla="*/ 1625499452 w 975"/>
              <a:gd name="T29" fmla="*/ 1693545634 h 1839"/>
              <a:gd name="T30" fmla="*/ 1504532022 w 975"/>
              <a:gd name="T31" fmla="*/ 1625501819 h 1839"/>
              <a:gd name="T32" fmla="*/ 1262597160 w 975"/>
              <a:gd name="T33" fmla="*/ 1867437193 h 1839"/>
              <a:gd name="T34" fmla="*/ 1262597160 w 975"/>
              <a:gd name="T35" fmla="*/ 2069049674 h 1839"/>
              <a:gd name="T36" fmla="*/ 1141629730 w 975"/>
              <a:gd name="T37" fmla="*/ 2147483647 h 1839"/>
              <a:gd name="T38" fmla="*/ 1020662299 w 975"/>
              <a:gd name="T39" fmla="*/ 2147483647 h 1839"/>
              <a:gd name="T40" fmla="*/ 924896417 w 975"/>
              <a:gd name="T41" fmla="*/ 2147483647 h 1839"/>
              <a:gd name="T42" fmla="*/ 1033263867 w 975"/>
              <a:gd name="T43" fmla="*/ 2147483647 h 1839"/>
              <a:gd name="T44" fmla="*/ 1033263867 w 975"/>
              <a:gd name="T45" fmla="*/ 2147483647 h 1839"/>
              <a:gd name="T46" fmla="*/ 871973959 w 975"/>
              <a:gd name="T47" fmla="*/ 2147483647 h 1839"/>
              <a:gd name="T48" fmla="*/ 965218893 w 975"/>
              <a:gd name="T49" fmla="*/ 2147483647 h 1839"/>
              <a:gd name="T50" fmla="*/ 965218893 w 975"/>
              <a:gd name="T51" fmla="*/ 2147483647 h 1839"/>
              <a:gd name="T52" fmla="*/ 844251463 w 975"/>
              <a:gd name="T53" fmla="*/ 2147483647 h 1839"/>
              <a:gd name="T54" fmla="*/ 965218893 w 975"/>
              <a:gd name="T55" fmla="*/ 2147483647 h 1839"/>
              <a:gd name="T56" fmla="*/ 965218893 w 975"/>
              <a:gd name="T57" fmla="*/ 2147483647 h 1839"/>
              <a:gd name="T58" fmla="*/ 630038900 w 975"/>
              <a:gd name="T59" fmla="*/ 2147483647 h 1839"/>
              <a:gd name="T60" fmla="*/ 577114855 w 975"/>
              <a:gd name="T61" fmla="*/ 2147483647 h 1839"/>
              <a:gd name="T62" fmla="*/ 630038900 w 975"/>
              <a:gd name="T63" fmla="*/ 2147483647 h 1839"/>
              <a:gd name="T64" fmla="*/ 509071469 w 975"/>
              <a:gd name="T65" fmla="*/ 2147483647 h 1839"/>
              <a:gd name="T66" fmla="*/ 403224868 w 975"/>
              <a:gd name="T67" fmla="*/ 2147483647 h 1839"/>
              <a:gd name="T68" fmla="*/ 403224868 w 975"/>
              <a:gd name="T69" fmla="*/ 2147483647 h 1839"/>
              <a:gd name="T70" fmla="*/ 241934960 w 975"/>
              <a:gd name="T71" fmla="*/ 2147483647 h 1839"/>
              <a:gd name="T72" fmla="*/ 0 w 975"/>
              <a:gd name="T73" fmla="*/ 2147483647 h 1839"/>
              <a:gd name="T74" fmla="*/ 133567461 w 975"/>
              <a:gd name="T75" fmla="*/ 2147483647 h 1839"/>
              <a:gd name="T76" fmla="*/ 226814032 w 975"/>
              <a:gd name="T77" fmla="*/ 2147483647 h 1839"/>
              <a:gd name="T78" fmla="*/ 428426515 w 975"/>
              <a:gd name="T79" fmla="*/ 2147483647 h 1839"/>
              <a:gd name="T80" fmla="*/ 428426515 w 975"/>
              <a:gd name="T81" fmla="*/ 2147483647 h 1839"/>
              <a:gd name="T82" fmla="*/ 604837352 w 975"/>
              <a:gd name="T83" fmla="*/ 2147483647 h 18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5"/>
              <a:gd name="T127" fmla="*/ 0 h 1839"/>
              <a:gd name="T128" fmla="*/ 975 w 975"/>
              <a:gd name="T129" fmla="*/ 1839 h 183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5" h="1839">
                <a:moveTo>
                  <a:pt x="405" y="0"/>
                </a:moveTo>
                <a:lnTo>
                  <a:pt x="405" y="102"/>
                </a:lnTo>
                <a:lnTo>
                  <a:pt x="474" y="171"/>
                </a:lnTo>
                <a:lnTo>
                  <a:pt x="554" y="171"/>
                </a:lnTo>
                <a:lnTo>
                  <a:pt x="607" y="224"/>
                </a:lnTo>
                <a:lnTo>
                  <a:pt x="794" y="224"/>
                </a:lnTo>
                <a:lnTo>
                  <a:pt x="836" y="261"/>
                </a:lnTo>
                <a:lnTo>
                  <a:pt x="954" y="261"/>
                </a:lnTo>
                <a:lnTo>
                  <a:pt x="954" y="437"/>
                </a:lnTo>
                <a:lnTo>
                  <a:pt x="975" y="459"/>
                </a:lnTo>
                <a:lnTo>
                  <a:pt x="975" y="576"/>
                </a:lnTo>
                <a:lnTo>
                  <a:pt x="868" y="682"/>
                </a:lnTo>
                <a:lnTo>
                  <a:pt x="815" y="629"/>
                </a:lnTo>
                <a:lnTo>
                  <a:pt x="687" y="629"/>
                </a:lnTo>
                <a:lnTo>
                  <a:pt x="645" y="672"/>
                </a:lnTo>
                <a:lnTo>
                  <a:pt x="597" y="645"/>
                </a:lnTo>
                <a:lnTo>
                  <a:pt x="501" y="741"/>
                </a:lnTo>
                <a:lnTo>
                  <a:pt x="501" y="821"/>
                </a:lnTo>
                <a:lnTo>
                  <a:pt x="453" y="869"/>
                </a:lnTo>
                <a:lnTo>
                  <a:pt x="405" y="879"/>
                </a:lnTo>
                <a:lnTo>
                  <a:pt x="367" y="917"/>
                </a:lnTo>
                <a:lnTo>
                  <a:pt x="410" y="959"/>
                </a:lnTo>
                <a:lnTo>
                  <a:pt x="410" y="1039"/>
                </a:lnTo>
                <a:lnTo>
                  <a:pt x="346" y="1103"/>
                </a:lnTo>
                <a:lnTo>
                  <a:pt x="383" y="1141"/>
                </a:lnTo>
                <a:lnTo>
                  <a:pt x="383" y="1274"/>
                </a:lnTo>
                <a:lnTo>
                  <a:pt x="335" y="1322"/>
                </a:lnTo>
                <a:lnTo>
                  <a:pt x="383" y="1370"/>
                </a:lnTo>
                <a:lnTo>
                  <a:pt x="383" y="1476"/>
                </a:lnTo>
                <a:lnTo>
                  <a:pt x="250" y="1476"/>
                </a:lnTo>
                <a:lnTo>
                  <a:pt x="229" y="1498"/>
                </a:lnTo>
                <a:lnTo>
                  <a:pt x="250" y="1519"/>
                </a:lnTo>
                <a:lnTo>
                  <a:pt x="202" y="1567"/>
                </a:lnTo>
                <a:lnTo>
                  <a:pt x="160" y="1567"/>
                </a:lnTo>
                <a:lnTo>
                  <a:pt x="160" y="1652"/>
                </a:lnTo>
                <a:lnTo>
                  <a:pt x="96" y="1652"/>
                </a:lnTo>
                <a:lnTo>
                  <a:pt x="0" y="1748"/>
                </a:lnTo>
                <a:lnTo>
                  <a:pt x="53" y="1801"/>
                </a:lnTo>
                <a:lnTo>
                  <a:pt x="90" y="1764"/>
                </a:lnTo>
                <a:lnTo>
                  <a:pt x="170" y="1764"/>
                </a:lnTo>
                <a:lnTo>
                  <a:pt x="170" y="1828"/>
                </a:lnTo>
                <a:lnTo>
                  <a:pt x="240" y="1839"/>
                </a:lnTo>
              </a:path>
            </a:pathLst>
          </a:custGeom>
          <a:noFill/>
          <a:ln w="22225" cap="flat">
            <a:solidFill>
              <a:srgbClr val="316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42" name="Freeform 335"/>
          <p:cNvSpPr>
            <a:spLocks/>
          </p:cNvSpPr>
          <p:nvPr/>
        </p:nvSpPr>
        <p:spPr bwMode="auto">
          <a:xfrm>
            <a:off x="4460875" y="4349750"/>
            <a:ext cx="3867150" cy="2190750"/>
          </a:xfrm>
          <a:custGeom>
            <a:avLst/>
            <a:gdLst>
              <a:gd name="T0" fmla="*/ 2147483647 w 2436"/>
              <a:gd name="T1" fmla="*/ 0 h 1380"/>
              <a:gd name="T2" fmla="*/ 2147483647 w 2436"/>
              <a:gd name="T3" fmla="*/ 0 h 1380"/>
              <a:gd name="T4" fmla="*/ 2147483647 w 2436"/>
              <a:gd name="T5" fmla="*/ 133567490 h 1380"/>
              <a:gd name="T6" fmla="*/ 2147483647 w 2436"/>
              <a:gd name="T7" fmla="*/ 241935014 h 1380"/>
              <a:gd name="T8" fmla="*/ 2147483647 w 2436"/>
              <a:gd name="T9" fmla="*/ 241935014 h 1380"/>
              <a:gd name="T10" fmla="*/ 2147483647 w 2436"/>
              <a:gd name="T11" fmla="*/ 375504041 h 1380"/>
              <a:gd name="T12" fmla="*/ 2147483647 w 2436"/>
              <a:gd name="T13" fmla="*/ 375504041 h 1380"/>
              <a:gd name="T14" fmla="*/ 2147483647 w 2436"/>
              <a:gd name="T15" fmla="*/ 456147525 h 1380"/>
              <a:gd name="T16" fmla="*/ 2147483647 w 2436"/>
              <a:gd name="T17" fmla="*/ 1008062540 h 1380"/>
              <a:gd name="T18" fmla="*/ 2147483647 w 2436"/>
              <a:gd name="T19" fmla="*/ 1113909065 h 1380"/>
              <a:gd name="T20" fmla="*/ 2147483647 w 2436"/>
              <a:gd name="T21" fmla="*/ 1234876522 h 1380"/>
              <a:gd name="T22" fmla="*/ 2147483647 w 2436"/>
              <a:gd name="T23" fmla="*/ 1234876522 h 1380"/>
              <a:gd name="T24" fmla="*/ 2147483647 w 2436"/>
              <a:gd name="T25" fmla="*/ 1113909065 h 1380"/>
              <a:gd name="T26" fmla="*/ 2147483647 w 2436"/>
              <a:gd name="T27" fmla="*/ 1343243997 h 1380"/>
              <a:gd name="T28" fmla="*/ 2147483647 w 2436"/>
              <a:gd name="T29" fmla="*/ 1234876522 h 1380"/>
              <a:gd name="T30" fmla="*/ 2147483647 w 2436"/>
              <a:gd name="T31" fmla="*/ 1234876522 h 1380"/>
              <a:gd name="T32" fmla="*/ 2147483647 w 2436"/>
              <a:gd name="T33" fmla="*/ 1396166465 h 1380"/>
              <a:gd name="T34" fmla="*/ 2147483647 w 2436"/>
              <a:gd name="T35" fmla="*/ 1396166465 h 1380"/>
              <a:gd name="T36" fmla="*/ 2147483647 w 2436"/>
              <a:gd name="T37" fmla="*/ 899695066 h 1380"/>
              <a:gd name="T38" fmla="*/ 2147483647 w 2436"/>
              <a:gd name="T39" fmla="*/ 899695066 h 1380"/>
              <a:gd name="T40" fmla="*/ 2147483647 w 2436"/>
              <a:gd name="T41" fmla="*/ 1008062540 h 1380"/>
              <a:gd name="T42" fmla="*/ 2147483647 w 2436"/>
              <a:gd name="T43" fmla="*/ 927417569 h 1380"/>
              <a:gd name="T44" fmla="*/ 2147483647 w 2436"/>
              <a:gd name="T45" fmla="*/ 927417569 h 1380"/>
              <a:gd name="T46" fmla="*/ 2147483647 w 2436"/>
              <a:gd name="T47" fmla="*/ 1129029997 h 1380"/>
              <a:gd name="T48" fmla="*/ 2147483647 w 2436"/>
              <a:gd name="T49" fmla="*/ 1129029997 h 1380"/>
              <a:gd name="T50" fmla="*/ 2147483647 w 2436"/>
              <a:gd name="T51" fmla="*/ 1247476505 h 1380"/>
              <a:gd name="T52" fmla="*/ 2147483647 w 2436"/>
              <a:gd name="T53" fmla="*/ 1247476505 h 1380"/>
              <a:gd name="T54" fmla="*/ 2147483647 w 2436"/>
              <a:gd name="T55" fmla="*/ 1315521494 h 1380"/>
              <a:gd name="T56" fmla="*/ 2147483647 w 2436"/>
              <a:gd name="T57" fmla="*/ 1315521494 h 1380"/>
              <a:gd name="T58" fmla="*/ 2147483647 w 2436"/>
              <a:gd name="T59" fmla="*/ 1408768036 h 1380"/>
              <a:gd name="T60" fmla="*/ 2147483647 w 2436"/>
              <a:gd name="T61" fmla="*/ 1315521494 h 1380"/>
              <a:gd name="T62" fmla="*/ 2147483647 w 2436"/>
              <a:gd name="T63" fmla="*/ 1315521494 h 1380"/>
              <a:gd name="T64" fmla="*/ 2147483647 w 2436"/>
              <a:gd name="T65" fmla="*/ 1597778894 h 1380"/>
              <a:gd name="T66" fmla="*/ 2147483647 w 2436"/>
              <a:gd name="T67" fmla="*/ 1759069234 h 1380"/>
              <a:gd name="T68" fmla="*/ 2147483647 w 2436"/>
              <a:gd name="T69" fmla="*/ 1759069234 h 1380"/>
              <a:gd name="T70" fmla="*/ 2147483647 w 2436"/>
              <a:gd name="T71" fmla="*/ 1880036691 h 1380"/>
              <a:gd name="T72" fmla="*/ 2147483647 w 2436"/>
              <a:gd name="T73" fmla="*/ 2001004148 h 1380"/>
              <a:gd name="T74" fmla="*/ 1854835050 w 2436"/>
              <a:gd name="T75" fmla="*/ 2001004148 h 1380"/>
              <a:gd name="T76" fmla="*/ 1638101303 w 2436"/>
              <a:gd name="T77" fmla="*/ 2147483647 h 1380"/>
              <a:gd name="T78" fmla="*/ 1895157534 w 2436"/>
              <a:gd name="T79" fmla="*/ 2147483647 h 1380"/>
              <a:gd name="T80" fmla="*/ 1895157534 w 2436"/>
              <a:gd name="T81" fmla="*/ 2147483647 h 1380"/>
              <a:gd name="T82" fmla="*/ 2001004054 w 2436"/>
              <a:gd name="T83" fmla="*/ 2147483647 h 1380"/>
              <a:gd name="T84" fmla="*/ 1706145097 w 2436"/>
              <a:gd name="T85" fmla="*/ 2147483647 h 1380"/>
              <a:gd name="T86" fmla="*/ 1476811367 w 2436"/>
              <a:gd name="T87" fmla="*/ 2147483647 h 1380"/>
              <a:gd name="T88" fmla="*/ 1476811367 w 2436"/>
              <a:gd name="T89" fmla="*/ 2147483647 h 1380"/>
              <a:gd name="T90" fmla="*/ 1249997396 w 2436"/>
              <a:gd name="T91" fmla="*/ 2147483647 h 1380"/>
              <a:gd name="T92" fmla="*/ 1116428374 w 2436"/>
              <a:gd name="T93" fmla="*/ 2147483647 h 1380"/>
              <a:gd name="T94" fmla="*/ 967740009 w 2436"/>
              <a:gd name="T95" fmla="*/ 2147483647 h 1380"/>
              <a:gd name="T96" fmla="*/ 496469987 w 2436"/>
              <a:gd name="T97" fmla="*/ 2147483647 h 1380"/>
              <a:gd name="T98" fmla="*/ 375504024 w 2436"/>
              <a:gd name="T99" fmla="*/ 2147483647 h 1380"/>
              <a:gd name="T100" fmla="*/ 269655916 w 2436"/>
              <a:gd name="T101" fmla="*/ 2147483647 h 1380"/>
              <a:gd name="T102" fmla="*/ 93246562 w 2436"/>
              <a:gd name="T103" fmla="*/ 2147483647 h 1380"/>
              <a:gd name="T104" fmla="*/ 0 w 2436"/>
              <a:gd name="T105" fmla="*/ 2147483647 h 13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36"/>
              <a:gd name="T160" fmla="*/ 0 h 1380"/>
              <a:gd name="T161" fmla="*/ 2436 w 2436"/>
              <a:gd name="T162" fmla="*/ 1380 h 13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36" h="1380">
                <a:moveTo>
                  <a:pt x="2073" y="0"/>
                </a:moveTo>
                <a:lnTo>
                  <a:pt x="2137" y="0"/>
                </a:lnTo>
                <a:lnTo>
                  <a:pt x="2137" y="53"/>
                </a:lnTo>
                <a:lnTo>
                  <a:pt x="2180" y="96"/>
                </a:lnTo>
                <a:lnTo>
                  <a:pt x="2201" y="96"/>
                </a:lnTo>
                <a:lnTo>
                  <a:pt x="2201" y="149"/>
                </a:lnTo>
                <a:lnTo>
                  <a:pt x="2164" y="149"/>
                </a:lnTo>
                <a:lnTo>
                  <a:pt x="2164" y="181"/>
                </a:lnTo>
                <a:lnTo>
                  <a:pt x="2382" y="400"/>
                </a:lnTo>
                <a:lnTo>
                  <a:pt x="2388" y="442"/>
                </a:lnTo>
                <a:lnTo>
                  <a:pt x="2436" y="490"/>
                </a:lnTo>
                <a:lnTo>
                  <a:pt x="2302" y="490"/>
                </a:lnTo>
                <a:lnTo>
                  <a:pt x="2302" y="442"/>
                </a:lnTo>
                <a:lnTo>
                  <a:pt x="2212" y="533"/>
                </a:lnTo>
                <a:lnTo>
                  <a:pt x="2169" y="490"/>
                </a:lnTo>
                <a:lnTo>
                  <a:pt x="2111" y="490"/>
                </a:lnTo>
                <a:lnTo>
                  <a:pt x="2047" y="554"/>
                </a:lnTo>
                <a:lnTo>
                  <a:pt x="1988" y="554"/>
                </a:lnTo>
                <a:lnTo>
                  <a:pt x="1791" y="357"/>
                </a:lnTo>
                <a:lnTo>
                  <a:pt x="1716" y="357"/>
                </a:lnTo>
                <a:lnTo>
                  <a:pt x="1674" y="400"/>
                </a:lnTo>
                <a:lnTo>
                  <a:pt x="1642" y="368"/>
                </a:lnTo>
                <a:lnTo>
                  <a:pt x="1519" y="368"/>
                </a:lnTo>
                <a:lnTo>
                  <a:pt x="1519" y="448"/>
                </a:lnTo>
                <a:lnTo>
                  <a:pt x="1476" y="448"/>
                </a:lnTo>
                <a:lnTo>
                  <a:pt x="1476" y="495"/>
                </a:lnTo>
                <a:lnTo>
                  <a:pt x="1370" y="495"/>
                </a:lnTo>
                <a:lnTo>
                  <a:pt x="1375" y="522"/>
                </a:lnTo>
                <a:lnTo>
                  <a:pt x="1301" y="522"/>
                </a:lnTo>
                <a:lnTo>
                  <a:pt x="1263" y="559"/>
                </a:lnTo>
                <a:lnTo>
                  <a:pt x="1226" y="522"/>
                </a:lnTo>
                <a:lnTo>
                  <a:pt x="1130" y="522"/>
                </a:lnTo>
                <a:lnTo>
                  <a:pt x="1130" y="634"/>
                </a:lnTo>
                <a:lnTo>
                  <a:pt x="1066" y="698"/>
                </a:lnTo>
                <a:lnTo>
                  <a:pt x="943" y="698"/>
                </a:lnTo>
                <a:lnTo>
                  <a:pt x="896" y="746"/>
                </a:lnTo>
                <a:lnTo>
                  <a:pt x="896" y="794"/>
                </a:lnTo>
                <a:lnTo>
                  <a:pt x="736" y="794"/>
                </a:lnTo>
                <a:lnTo>
                  <a:pt x="650" y="879"/>
                </a:lnTo>
                <a:lnTo>
                  <a:pt x="752" y="980"/>
                </a:lnTo>
                <a:lnTo>
                  <a:pt x="752" y="1108"/>
                </a:lnTo>
                <a:lnTo>
                  <a:pt x="794" y="1151"/>
                </a:lnTo>
                <a:lnTo>
                  <a:pt x="677" y="1268"/>
                </a:lnTo>
                <a:lnTo>
                  <a:pt x="586" y="1268"/>
                </a:lnTo>
                <a:lnTo>
                  <a:pt x="586" y="1300"/>
                </a:lnTo>
                <a:lnTo>
                  <a:pt x="496" y="1300"/>
                </a:lnTo>
                <a:lnTo>
                  <a:pt x="443" y="1247"/>
                </a:lnTo>
                <a:lnTo>
                  <a:pt x="384" y="1305"/>
                </a:lnTo>
                <a:lnTo>
                  <a:pt x="197" y="1305"/>
                </a:lnTo>
                <a:lnTo>
                  <a:pt x="149" y="1353"/>
                </a:lnTo>
                <a:lnTo>
                  <a:pt x="107" y="1311"/>
                </a:lnTo>
                <a:lnTo>
                  <a:pt x="37" y="1380"/>
                </a:lnTo>
                <a:lnTo>
                  <a:pt x="0" y="1380"/>
                </a:lnTo>
              </a:path>
            </a:pathLst>
          </a:custGeom>
          <a:noFill/>
          <a:ln w="22225" cap="flat">
            <a:solidFill>
              <a:srgbClr val="316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43" name="Freeform 336"/>
          <p:cNvSpPr>
            <a:spLocks/>
          </p:cNvSpPr>
          <p:nvPr/>
        </p:nvSpPr>
        <p:spPr bwMode="auto">
          <a:xfrm>
            <a:off x="358775" y="957263"/>
            <a:ext cx="828675" cy="2884487"/>
          </a:xfrm>
          <a:custGeom>
            <a:avLst/>
            <a:gdLst>
              <a:gd name="T0" fmla="*/ 819049803 w 522"/>
              <a:gd name="T1" fmla="*/ 0 h 1817"/>
              <a:gd name="T2" fmla="*/ 738404841 w 522"/>
              <a:gd name="T3" fmla="*/ 0 h 1817"/>
              <a:gd name="T4" fmla="*/ 630038966 w 522"/>
              <a:gd name="T5" fmla="*/ 108365927 h 1817"/>
              <a:gd name="T6" fmla="*/ 630038966 w 522"/>
              <a:gd name="T7" fmla="*/ 415824903 h 1817"/>
              <a:gd name="T8" fmla="*/ 415824892 w 522"/>
              <a:gd name="T9" fmla="*/ 415824903 h 1817"/>
              <a:gd name="T10" fmla="*/ 415824892 w 522"/>
              <a:gd name="T11" fmla="*/ 524192467 h 1817"/>
              <a:gd name="T12" fmla="*/ 267136537 w 522"/>
              <a:gd name="T13" fmla="*/ 524192467 h 1817"/>
              <a:gd name="T14" fmla="*/ 65524057 w 522"/>
              <a:gd name="T15" fmla="*/ 725804878 h 1817"/>
              <a:gd name="T16" fmla="*/ 65524057 w 522"/>
              <a:gd name="T17" fmla="*/ 1060984915 h 1817"/>
              <a:gd name="T18" fmla="*/ 0 w 522"/>
              <a:gd name="T19" fmla="*/ 1129029898 h 1817"/>
              <a:gd name="T20" fmla="*/ 158769025 w 522"/>
              <a:gd name="T21" fmla="*/ 1290319826 h 1817"/>
              <a:gd name="T22" fmla="*/ 158769025 w 522"/>
              <a:gd name="T23" fmla="*/ 1491932237 h 1817"/>
              <a:gd name="T24" fmla="*/ 294857449 w 522"/>
              <a:gd name="T25" fmla="*/ 1625499666 h 1817"/>
              <a:gd name="T26" fmla="*/ 294857449 w 522"/>
              <a:gd name="T27" fmla="*/ 1975802420 h 1817"/>
              <a:gd name="T28" fmla="*/ 549394004 w 522"/>
              <a:gd name="T29" fmla="*/ 2147483647 h 1817"/>
              <a:gd name="T30" fmla="*/ 657761466 w 522"/>
              <a:gd name="T31" fmla="*/ 2147483647 h 1817"/>
              <a:gd name="T32" fmla="*/ 657761466 w 522"/>
              <a:gd name="T33" fmla="*/ 2147483647 h 1817"/>
              <a:gd name="T34" fmla="*/ 844251552 w 522"/>
              <a:gd name="T35" fmla="*/ 2147483647 h 1817"/>
              <a:gd name="T36" fmla="*/ 1005541477 w 522"/>
              <a:gd name="T37" fmla="*/ 2147483647 h 1817"/>
              <a:gd name="T38" fmla="*/ 1005541477 w 522"/>
              <a:gd name="T39" fmla="*/ 2147483647 h 1817"/>
              <a:gd name="T40" fmla="*/ 1207153882 w 522"/>
              <a:gd name="T41" fmla="*/ 2147483647 h 1817"/>
              <a:gd name="T42" fmla="*/ 1315521344 w 522"/>
              <a:gd name="T43" fmla="*/ 2147483647 h 1817"/>
              <a:gd name="T44" fmla="*/ 1315521344 w 522"/>
              <a:gd name="T45" fmla="*/ 2147483647 h 1817"/>
              <a:gd name="T46" fmla="*/ 803928872 w 522"/>
              <a:gd name="T47" fmla="*/ 2147483647 h 1817"/>
              <a:gd name="T48" fmla="*/ 803928872 w 522"/>
              <a:gd name="T49" fmla="*/ 2147483647 h 1817"/>
              <a:gd name="T50" fmla="*/ 682961429 w 522"/>
              <a:gd name="T51" fmla="*/ 2147483647 h 1817"/>
              <a:gd name="T52" fmla="*/ 496469954 w 522"/>
              <a:gd name="T53" fmla="*/ 2147483647 h 1817"/>
              <a:gd name="T54" fmla="*/ 400703962 w 522"/>
              <a:gd name="T55" fmla="*/ 2147483647 h 1817"/>
              <a:gd name="T56" fmla="*/ 294857449 w 522"/>
              <a:gd name="T57" fmla="*/ 2147483647 h 1817"/>
              <a:gd name="T58" fmla="*/ 239414037 w 522"/>
              <a:gd name="T59" fmla="*/ 2147483647 h 1817"/>
              <a:gd name="T60" fmla="*/ 12599985 w 522"/>
              <a:gd name="T61" fmla="*/ 2147483647 h 1817"/>
              <a:gd name="T62" fmla="*/ 186491525 w 522"/>
              <a:gd name="T63" fmla="*/ 2147483647 h 1817"/>
              <a:gd name="T64" fmla="*/ 37801545 w 522"/>
              <a:gd name="T65" fmla="*/ 2147483647 h 1817"/>
              <a:gd name="T66" fmla="*/ 37801545 w 522"/>
              <a:gd name="T67" fmla="*/ 2147483647 h 18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2"/>
              <a:gd name="T103" fmla="*/ 0 h 1817"/>
              <a:gd name="T104" fmla="*/ 522 w 522"/>
              <a:gd name="T105" fmla="*/ 1817 h 18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2" h="1817">
                <a:moveTo>
                  <a:pt x="325" y="0"/>
                </a:moveTo>
                <a:lnTo>
                  <a:pt x="293" y="0"/>
                </a:lnTo>
                <a:lnTo>
                  <a:pt x="250" y="43"/>
                </a:lnTo>
                <a:lnTo>
                  <a:pt x="250" y="165"/>
                </a:lnTo>
                <a:lnTo>
                  <a:pt x="165" y="165"/>
                </a:lnTo>
                <a:lnTo>
                  <a:pt x="165" y="208"/>
                </a:lnTo>
                <a:lnTo>
                  <a:pt x="106" y="208"/>
                </a:lnTo>
                <a:lnTo>
                  <a:pt x="26" y="288"/>
                </a:lnTo>
                <a:lnTo>
                  <a:pt x="26" y="421"/>
                </a:lnTo>
                <a:lnTo>
                  <a:pt x="0" y="448"/>
                </a:lnTo>
                <a:lnTo>
                  <a:pt x="63" y="512"/>
                </a:lnTo>
                <a:lnTo>
                  <a:pt x="63" y="592"/>
                </a:lnTo>
                <a:lnTo>
                  <a:pt x="117" y="645"/>
                </a:lnTo>
                <a:lnTo>
                  <a:pt x="117" y="784"/>
                </a:lnTo>
                <a:lnTo>
                  <a:pt x="218" y="885"/>
                </a:lnTo>
                <a:lnTo>
                  <a:pt x="261" y="885"/>
                </a:lnTo>
                <a:lnTo>
                  <a:pt x="261" y="943"/>
                </a:lnTo>
                <a:lnTo>
                  <a:pt x="335" y="943"/>
                </a:lnTo>
                <a:lnTo>
                  <a:pt x="399" y="1007"/>
                </a:lnTo>
                <a:lnTo>
                  <a:pt x="399" y="1103"/>
                </a:lnTo>
                <a:lnTo>
                  <a:pt x="479" y="1183"/>
                </a:lnTo>
                <a:lnTo>
                  <a:pt x="522" y="1183"/>
                </a:lnTo>
                <a:lnTo>
                  <a:pt x="522" y="1247"/>
                </a:lnTo>
                <a:lnTo>
                  <a:pt x="319" y="1450"/>
                </a:lnTo>
                <a:lnTo>
                  <a:pt x="319" y="1498"/>
                </a:lnTo>
                <a:lnTo>
                  <a:pt x="271" y="1545"/>
                </a:lnTo>
                <a:lnTo>
                  <a:pt x="197" y="1545"/>
                </a:lnTo>
                <a:lnTo>
                  <a:pt x="159" y="1508"/>
                </a:lnTo>
                <a:lnTo>
                  <a:pt x="117" y="1551"/>
                </a:lnTo>
                <a:lnTo>
                  <a:pt x="95" y="1540"/>
                </a:lnTo>
                <a:lnTo>
                  <a:pt x="5" y="1631"/>
                </a:lnTo>
                <a:lnTo>
                  <a:pt x="74" y="1700"/>
                </a:lnTo>
                <a:lnTo>
                  <a:pt x="15" y="1759"/>
                </a:lnTo>
                <a:lnTo>
                  <a:pt x="15" y="1817"/>
                </a:lnTo>
              </a:path>
            </a:pathLst>
          </a:custGeom>
          <a:noFill/>
          <a:ln w="22225" cap="flat">
            <a:solidFill>
              <a:srgbClr val="316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44" name="Freeform 337"/>
          <p:cNvSpPr>
            <a:spLocks/>
          </p:cNvSpPr>
          <p:nvPr/>
        </p:nvSpPr>
        <p:spPr bwMode="auto">
          <a:xfrm>
            <a:off x="239713" y="3808413"/>
            <a:ext cx="4264025" cy="2732087"/>
          </a:xfrm>
          <a:custGeom>
            <a:avLst/>
            <a:gdLst>
              <a:gd name="T0" fmla="*/ 226814079 w 2686"/>
              <a:gd name="T1" fmla="*/ 0 h 1721"/>
              <a:gd name="T2" fmla="*/ 226814079 w 2686"/>
              <a:gd name="T3" fmla="*/ 241934986 h 1721"/>
              <a:gd name="T4" fmla="*/ 496470005 w 2686"/>
              <a:gd name="T5" fmla="*/ 509071523 h 1721"/>
              <a:gd name="T6" fmla="*/ 0 w 2686"/>
              <a:gd name="T7" fmla="*/ 1008062426 h 1721"/>
              <a:gd name="T8" fmla="*/ 161289991 w 2686"/>
              <a:gd name="T9" fmla="*/ 1166831402 h 1721"/>
              <a:gd name="T10" fmla="*/ 161289991 w 2686"/>
              <a:gd name="T11" fmla="*/ 1287798846 h 1721"/>
              <a:gd name="T12" fmla="*/ 630039032 w 2686"/>
              <a:gd name="T13" fmla="*/ 1759069035 h 1721"/>
              <a:gd name="T14" fmla="*/ 1088707501 w 2686"/>
              <a:gd name="T15" fmla="*/ 1759069035 h 1721"/>
              <a:gd name="T16" fmla="*/ 1088707501 w 2686"/>
              <a:gd name="T17" fmla="*/ 2147483647 h 1721"/>
              <a:gd name="T18" fmla="*/ 1302921498 w 2686"/>
              <a:gd name="T19" fmla="*/ 2147483647 h 1721"/>
              <a:gd name="T20" fmla="*/ 1302921498 w 2686"/>
              <a:gd name="T21" fmla="*/ 2147483647 h 1721"/>
              <a:gd name="T22" fmla="*/ 1408768022 w 2686"/>
              <a:gd name="T23" fmla="*/ 2147483647 h 1721"/>
              <a:gd name="T24" fmla="*/ 1408768022 w 2686"/>
              <a:gd name="T25" fmla="*/ 2147483647 h 1721"/>
              <a:gd name="T26" fmla="*/ 1249997442 w 2686"/>
              <a:gd name="T27" fmla="*/ 2147483647 h 1721"/>
              <a:gd name="T28" fmla="*/ 1249997442 w 2686"/>
              <a:gd name="T29" fmla="*/ 2147483647 h 1721"/>
              <a:gd name="T30" fmla="*/ 1154231540 w 2686"/>
              <a:gd name="T31" fmla="*/ 2147483647 h 1721"/>
              <a:gd name="T32" fmla="*/ 1154231540 w 2686"/>
              <a:gd name="T33" fmla="*/ 2147483647 h 1721"/>
              <a:gd name="T34" fmla="*/ 1262597425 w 2686"/>
              <a:gd name="T35" fmla="*/ 2147483647 h 1721"/>
              <a:gd name="T36" fmla="*/ 1771669200 w 2686"/>
              <a:gd name="T37" fmla="*/ 2147483647 h 1721"/>
              <a:gd name="T38" fmla="*/ 1973281626 w 2686"/>
              <a:gd name="T39" fmla="*/ 2147483647 h 1721"/>
              <a:gd name="T40" fmla="*/ 2134571568 w 2686"/>
              <a:gd name="T41" fmla="*/ 2147483647 h 1721"/>
              <a:gd name="T42" fmla="*/ 2147483647 w 2686"/>
              <a:gd name="T43" fmla="*/ 2147483647 h 1721"/>
              <a:gd name="T44" fmla="*/ 2147483647 w 2686"/>
              <a:gd name="T45" fmla="*/ 2147483647 h 1721"/>
              <a:gd name="T46" fmla="*/ 2147483647 w 2686"/>
              <a:gd name="T47" fmla="*/ 2147483647 h 1721"/>
              <a:gd name="T48" fmla="*/ 2147483647 w 2686"/>
              <a:gd name="T49" fmla="*/ 2147483647 h 1721"/>
              <a:gd name="T50" fmla="*/ 2147483647 w 2686"/>
              <a:gd name="T51" fmla="*/ 2147483647 h 1721"/>
              <a:gd name="T52" fmla="*/ 2147483647 w 2686"/>
              <a:gd name="T53" fmla="*/ 2147483647 h 1721"/>
              <a:gd name="T54" fmla="*/ 2147483647 w 2686"/>
              <a:gd name="T55" fmla="*/ 2147483647 h 1721"/>
              <a:gd name="T56" fmla="*/ 2147483647 w 2686"/>
              <a:gd name="T57" fmla="*/ 2147483647 h 1721"/>
              <a:gd name="T58" fmla="*/ 2147483647 w 2686"/>
              <a:gd name="T59" fmla="*/ 2147483647 h 1721"/>
              <a:gd name="T60" fmla="*/ 2147483647 w 2686"/>
              <a:gd name="T61" fmla="*/ 2147483647 h 1721"/>
              <a:gd name="T62" fmla="*/ 2147483647 w 2686"/>
              <a:gd name="T63" fmla="*/ 2147483647 h 1721"/>
              <a:gd name="T64" fmla="*/ 2147483647 w 2686"/>
              <a:gd name="T65" fmla="*/ 2147483647 h 1721"/>
              <a:gd name="T66" fmla="*/ 2147483647 w 2686"/>
              <a:gd name="T67" fmla="*/ 2147483647 h 1721"/>
              <a:gd name="T68" fmla="*/ 2147483647 w 2686"/>
              <a:gd name="T69" fmla="*/ 2147483647 h 1721"/>
              <a:gd name="T70" fmla="*/ 2147483647 w 2686"/>
              <a:gd name="T71" fmla="*/ 2147483647 h 1721"/>
              <a:gd name="T72" fmla="*/ 2147483647 w 2686"/>
              <a:gd name="T73" fmla="*/ 2147483647 h 1721"/>
              <a:gd name="T74" fmla="*/ 2147483647 w 2686"/>
              <a:gd name="T75" fmla="*/ 2147483647 h 1721"/>
              <a:gd name="T76" fmla="*/ 2147483647 w 2686"/>
              <a:gd name="T77" fmla="*/ 2147483647 h 1721"/>
              <a:gd name="T78" fmla="*/ 2147483647 w 2686"/>
              <a:gd name="T79" fmla="*/ 2147483647 h 1721"/>
              <a:gd name="T80" fmla="*/ 2147483647 w 2686"/>
              <a:gd name="T81" fmla="*/ 2147483647 h 1721"/>
              <a:gd name="T82" fmla="*/ 2147483647 w 2686"/>
              <a:gd name="T83" fmla="*/ 2147483647 h 1721"/>
              <a:gd name="T84" fmla="*/ 2147483647 w 2686"/>
              <a:gd name="T85" fmla="*/ 2147483647 h 1721"/>
              <a:gd name="T86" fmla="*/ 2147483647 w 2686"/>
              <a:gd name="T87" fmla="*/ 2147483647 h 1721"/>
              <a:gd name="T88" fmla="*/ 2147483647 w 2686"/>
              <a:gd name="T89" fmla="*/ 2147483647 h 1721"/>
              <a:gd name="T90" fmla="*/ 2147483647 w 2686"/>
              <a:gd name="T91" fmla="*/ 2147483647 h 1721"/>
              <a:gd name="T92" fmla="*/ 2147483647 w 2686"/>
              <a:gd name="T93" fmla="*/ 2147483647 h 1721"/>
              <a:gd name="T94" fmla="*/ 2147483647 w 2686"/>
              <a:gd name="T95" fmla="*/ 2147483647 h 1721"/>
              <a:gd name="T96" fmla="*/ 2147483647 w 2686"/>
              <a:gd name="T97" fmla="*/ 2147483647 h 1721"/>
              <a:gd name="T98" fmla="*/ 2147483647 w 2686"/>
              <a:gd name="T99" fmla="*/ 2147483647 h 17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86"/>
              <a:gd name="T151" fmla="*/ 0 h 1721"/>
              <a:gd name="T152" fmla="*/ 2686 w 2686"/>
              <a:gd name="T153" fmla="*/ 1721 h 17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86" h="1721">
                <a:moveTo>
                  <a:pt x="90" y="0"/>
                </a:moveTo>
                <a:lnTo>
                  <a:pt x="90" y="96"/>
                </a:lnTo>
                <a:lnTo>
                  <a:pt x="197" y="202"/>
                </a:lnTo>
                <a:lnTo>
                  <a:pt x="0" y="400"/>
                </a:lnTo>
                <a:lnTo>
                  <a:pt x="64" y="463"/>
                </a:lnTo>
                <a:lnTo>
                  <a:pt x="64" y="511"/>
                </a:lnTo>
                <a:lnTo>
                  <a:pt x="250" y="698"/>
                </a:lnTo>
                <a:lnTo>
                  <a:pt x="432" y="698"/>
                </a:lnTo>
                <a:lnTo>
                  <a:pt x="432" y="890"/>
                </a:lnTo>
                <a:lnTo>
                  <a:pt x="517" y="975"/>
                </a:lnTo>
                <a:lnTo>
                  <a:pt x="517" y="1055"/>
                </a:lnTo>
                <a:lnTo>
                  <a:pt x="559" y="1098"/>
                </a:lnTo>
                <a:lnTo>
                  <a:pt x="559" y="1167"/>
                </a:lnTo>
                <a:lnTo>
                  <a:pt x="496" y="1231"/>
                </a:lnTo>
                <a:lnTo>
                  <a:pt x="496" y="1428"/>
                </a:lnTo>
                <a:lnTo>
                  <a:pt x="458" y="1465"/>
                </a:lnTo>
                <a:lnTo>
                  <a:pt x="458" y="1535"/>
                </a:lnTo>
                <a:lnTo>
                  <a:pt x="501" y="1577"/>
                </a:lnTo>
                <a:lnTo>
                  <a:pt x="703" y="1577"/>
                </a:lnTo>
                <a:lnTo>
                  <a:pt x="783" y="1497"/>
                </a:lnTo>
                <a:lnTo>
                  <a:pt x="847" y="1561"/>
                </a:lnTo>
                <a:lnTo>
                  <a:pt x="922" y="1487"/>
                </a:lnTo>
                <a:lnTo>
                  <a:pt x="1018" y="1487"/>
                </a:lnTo>
                <a:lnTo>
                  <a:pt x="1071" y="1540"/>
                </a:lnTo>
                <a:lnTo>
                  <a:pt x="1130" y="1481"/>
                </a:lnTo>
                <a:lnTo>
                  <a:pt x="1252" y="1481"/>
                </a:lnTo>
                <a:lnTo>
                  <a:pt x="1327" y="1407"/>
                </a:lnTo>
                <a:lnTo>
                  <a:pt x="1391" y="1460"/>
                </a:lnTo>
                <a:lnTo>
                  <a:pt x="1497" y="1460"/>
                </a:lnTo>
                <a:lnTo>
                  <a:pt x="1497" y="1396"/>
                </a:lnTo>
                <a:lnTo>
                  <a:pt x="1561" y="1332"/>
                </a:lnTo>
                <a:lnTo>
                  <a:pt x="1609" y="1380"/>
                </a:lnTo>
                <a:lnTo>
                  <a:pt x="1689" y="1300"/>
                </a:lnTo>
                <a:lnTo>
                  <a:pt x="1689" y="1369"/>
                </a:lnTo>
                <a:lnTo>
                  <a:pt x="1870" y="1369"/>
                </a:lnTo>
                <a:lnTo>
                  <a:pt x="1918" y="1321"/>
                </a:lnTo>
                <a:lnTo>
                  <a:pt x="1945" y="1348"/>
                </a:lnTo>
                <a:lnTo>
                  <a:pt x="1945" y="1407"/>
                </a:lnTo>
                <a:lnTo>
                  <a:pt x="1993" y="1455"/>
                </a:lnTo>
                <a:lnTo>
                  <a:pt x="1993" y="1487"/>
                </a:lnTo>
                <a:lnTo>
                  <a:pt x="2089" y="1487"/>
                </a:lnTo>
                <a:lnTo>
                  <a:pt x="2169" y="1566"/>
                </a:lnTo>
                <a:lnTo>
                  <a:pt x="2212" y="1524"/>
                </a:lnTo>
                <a:lnTo>
                  <a:pt x="2286" y="1524"/>
                </a:lnTo>
                <a:lnTo>
                  <a:pt x="2286" y="1556"/>
                </a:lnTo>
                <a:lnTo>
                  <a:pt x="2382" y="1556"/>
                </a:lnTo>
                <a:lnTo>
                  <a:pt x="2441" y="1614"/>
                </a:lnTo>
                <a:lnTo>
                  <a:pt x="2510" y="1614"/>
                </a:lnTo>
                <a:lnTo>
                  <a:pt x="2617" y="1721"/>
                </a:lnTo>
                <a:lnTo>
                  <a:pt x="2686" y="1721"/>
                </a:lnTo>
              </a:path>
            </a:pathLst>
          </a:custGeom>
          <a:noFill/>
          <a:ln w="22225" cap="flat">
            <a:solidFill>
              <a:srgbClr val="3162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45" name="Freeform 338"/>
          <p:cNvSpPr>
            <a:spLocks/>
          </p:cNvSpPr>
          <p:nvPr/>
        </p:nvSpPr>
        <p:spPr bwMode="auto">
          <a:xfrm>
            <a:off x="7685088" y="3173413"/>
            <a:ext cx="254000" cy="76200"/>
          </a:xfrm>
          <a:custGeom>
            <a:avLst/>
            <a:gdLst>
              <a:gd name="T0" fmla="*/ 0 w 160"/>
              <a:gd name="T1" fmla="*/ 0 h 48"/>
              <a:gd name="T2" fmla="*/ 120967503 w 160"/>
              <a:gd name="T3" fmla="*/ 120967511 h 48"/>
              <a:gd name="T4" fmla="*/ 403224945 w 160"/>
              <a:gd name="T5" fmla="*/ 120967511 h 48"/>
              <a:gd name="T6" fmla="*/ 0 60000 65536"/>
              <a:gd name="T7" fmla="*/ 0 60000 65536"/>
              <a:gd name="T8" fmla="*/ 0 60000 65536"/>
              <a:gd name="T9" fmla="*/ 0 w 160"/>
              <a:gd name="T10" fmla="*/ 0 h 48"/>
              <a:gd name="T11" fmla="*/ 160 w 16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48">
                <a:moveTo>
                  <a:pt x="0" y="0"/>
                </a:moveTo>
                <a:lnTo>
                  <a:pt x="48" y="48"/>
                </a:lnTo>
                <a:lnTo>
                  <a:pt x="160" y="48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520" name="Group 341"/>
          <p:cNvGrpSpPr>
            <a:grpSpLocks/>
          </p:cNvGrpSpPr>
          <p:nvPr/>
        </p:nvGrpSpPr>
        <p:grpSpPr bwMode="auto">
          <a:xfrm>
            <a:off x="7659688" y="3148013"/>
            <a:ext cx="50800" cy="50800"/>
            <a:chOff x="4825" y="1983"/>
            <a:chExt cx="32" cy="32"/>
          </a:xfrm>
        </p:grpSpPr>
        <p:sp>
          <p:nvSpPr>
            <p:cNvPr id="15649" name="Oval 339"/>
            <p:cNvSpPr>
              <a:spLocks noChangeArrowheads="1"/>
            </p:cNvSpPr>
            <p:nvPr/>
          </p:nvSpPr>
          <p:spPr bwMode="auto">
            <a:xfrm>
              <a:off x="4825" y="198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Oval 340"/>
            <p:cNvSpPr>
              <a:spLocks noChangeArrowheads="1"/>
            </p:cNvSpPr>
            <p:nvPr/>
          </p:nvSpPr>
          <p:spPr bwMode="auto">
            <a:xfrm>
              <a:off x="4825" y="198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21" name="Group 344"/>
          <p:cNvGrpSpPr>
            <a:grpSpLocks/>
          </p:cNvGrpSpPr>
          <p:nvPr/>
        </p:nvGrpSpPr>
        <p:grpSpPr bwMode="auto">
          <a:xfrm>
            <a:off x="7913688" y="3224213"/>
            <a:ext cx="49212" cy="50800"/>
            <a:chOff x="4985" y="2031"/>
            <a:chExt cx="31" cy="32"/>
          </a:xfrm>
        </p:grpSpPr>
        <p:sp>
          <p:nvSpPr>
            <p:cNvPr id="15647" name="Oval 342"/>
            <p:cNvSpPr>
              <a:spLocks noChangeArrowheads="1"/>
            </p:cNvSpPr>
            <p:nvPr/>
          </p:nvSpPr>
          <p:spPr bwMode="auto">
            <a:xfrm>
              <a:off x="4985" y="2031"/>
              <a:ext cx="31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Oval 343"/>
            <p:cNvSpPr>
              <a:spLocks noChangeArrowheads="1"/>
            </p:cNvSpPr>
            <p:nvPr/>
          </p:nvSpPr>
          <p:spPr bwMode="auto">
            <a:xfrm>
              <a:off x="4985" y="2031"/>
              <a:ext cx="31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22" name="Group 347"/>
          <p:cNvGrpSpPr>
            <a:grpSpLocks/>
          </p:cNvGrpSpPr>
          <p:nvPr/>
        </p:nvGrpSpPr>
        <p:grpSpPr bwMode="auto">
          <a:xfrm>
            <a:off x="3962400" y="5211763"/>
            <a:ext cx="50800" cy="50800"/>
            <a:chOff x="2496" y="3283"/>
            <a:chExt cx="32" cy="32"/>
          </a:xfrm>
        </p:grpSpPr>
        <p:sp>
          <p:nvSpPr>
            <p:cNvPr id="15645" name="Oval 345"/>
            <p:cNvSpPr>
              <a:spLocks noChangeArrowheads="1"/>
            </p:cNvSpPr>
            <p:nvPr/>
          </p:nvSpPr>
          <p:spPr bwMode="auto">
            <a:xfrm>
              <a:off x="2496" y="328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Oval 346"/>
            <p:cNvSpPr>
              <a:spLocks noChangeArrowheads="1"/>
            </p:cNvSpPr>
            <p:nvPr/>
          </p:nvSpPr>
          <p:spPr bwMode="auto">
            <a:xfrm>
              <a:off x="2496" y="328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23" name="Group 350"/>
          <p:cNvGrpSpPr>
            <a:grpSpLocks/>
          </p:cNvGrpSpPr>
          <p:nvPr/>
        </p:nvGrpSpPr>
        <p:grpSpPr bwMode="auto">
          <a:xfrm>
            <a:off x="1322388" y="2809875"/>
            <a:ext cx="50800" cy="50800"/>
            <a:chOff x="833" y="1770"/>
            <a:chExt cx="32" cy="32"/>
          </a:xfrm>
        </p:grpSpPr>
        <p:sp>
          <p:nvSpPr>
            <p:cNvPr id="15643" name="Oval 348"/>
            <p:cNvSpPr>
              <a:spLocks noChangeArrowheads="1"/>
            </p:cNvSpPr>
            <p:nvPr/>
          </p:nvSpPr>
          <p:spPr bwMode="auto">
            <a:xfrm>
              <a:off x="833" y="1770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Oval 349"/>
            <p:cNvSpPr>
              <a:spLocks noChangeArrowheads="1"/>
            </p:cNvSpPr>
            <p:nvPr/>
          </p:nvSpPr>
          <p:spPr bwMode="auto">
            <a:xfrm>
              <a:off x="833" y="1770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1" name="Group 353"/>
          <p:cNvGrpSpPr>
            <a:grpSpLocks/>
          </p:cNvGrpSpPr>
          <p:nvPr/>
        </p:nvGrpSpPr>
        <p:grpSpPr bwMode="auto">
          <a:xfrm>
            <a:off x="2717800" y="2632075"/>
            <a:ext cx="50800" cy="50800"/>
            <a:chOff x="1712" y="1658"/>
            <a:chExt cx="32" cy="32"/>
          </a:xfrm>
        </p:grpSpPr>
        <p:sp>
          <p:nvSpPr>
            <p:cNvPr id="15641" name="Oval 351"/>
            <p:cNvSpPr>
              <a:spLocks noChangeArrowheads="1"/>
            </p:cNvSpPr>
            <p:nvPr/>
          </p:nvSpPr>
          <p:spPr bwMode="auto">
            <a:xfrm>
              <a:off x="1712" y="165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Oval 352"/>
            <p:cNvSpPr>
              <a:spLocks noChangeArrowheads="1"/>
            </p:cNvSpPr>
            <p:nvPr/>
          </p:nvSpPr>
          <p:spPr bwMode="auto">
            <a:xfrm>
              <a:off x="1712" y="165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2" name="Group 356"/>
          <p:cNvGrpSpPr>
            <a:grpSpLocks/>
          </p:cNvGrpSpPr>
          <p:nvPr/>
        </p:nvGrpSpPr>
        <p:grpSpPr bwMode="auto">
          <a:xfrm>
            <a:off x="2447925" y="1854200"/>
            <a:ext cx="50800" cy="50800"/>
            <a:chOff x="1542" y="1168"/>
            <a:chExt cx="32" cy="32"/>
          </a:xfrm>
        </p:grpSpPr>
        <p:sp>
          <p:nvSpPr>
            <p:cNvPr id="15639" name="Oval 354"/>
            <p:cNvSpPr>
              <a:spLocks noChangeArrowheads="1"/>
            </p:cNvSpPr>
            <p:nvPr/>
          </p:nvSpPr>
          <p:spPr bwMode="auto">
            <a:xfrm>
              <a:off x="1542" y="116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Oval 355"/>
            <p:cNvSpPr>
              <a:spLocks noChangeArrowheads="1"/>
            </p:cNvSpPr>
            <p:nvPr/>
          </p:nvSpPr>
          <p:spPr bwMode="auto">
            <a:xfrm>
              <a:off x="1542" y="116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3" name="Group 359"/>
          <p:cNvGrpSpPr>
            <a:grpSpLocks/>
          </p:cNvGrpSpPr>
          <p:nvPr/>
        </p:nvGrpSpPr>
        <p:grpSpPr bwMode="auto">
          <a:xfrm>
            <a:off x="1068388" y="3343275"/>
            <a:ext cx="50800" cy="50800"/>
            <a:chOff x="673" y="2106"/>
            <a:chExt cx="32" cy="32"/>
          </a:xfrm>
        </p:grpSpPr>
        <p:sp>
          <p:nvSpPr>
            <p:cNvPr id="15637" name="Oval 357"/>
            <p:cNvSpPr>
              <a:spLocks noChangeArrowheads="1"/>
            </p:cNvSpPr>
            <p:nvPr/>
          </p:nvSpPr>
          <p:spPr bwMode="auto">
            <a:xfrm>
              <a:off x="673" y="2106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Oval 358"/>
            <p:cNvSpPr>
              <a:spLocks noChangeArrowheads="1"/>
            </p:cNvSpPr>
            <p:nvPr/>
          </p:nvSpPr>
          <p:spPr bwMode="auto">
            <a:xfrm>
              <a:off x="673" y="2106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4" name="Group 362"/>
          <p:cNvGrpSpPr>
            <a:grpSpLocks/>
          </p:cNvGrpSpPr>
          <p:nvPr/>
        </p:nvGrpSpPr>
        <p:grpSpPr bwMode="auto">
          <a:xfrm>
            <a:off x="2828925" y="3081338"/>
            <a:ext cx="50800" cy="50800"/>
            <a:chOff x="1782" y="1941"/>
            <a:chExt cx="32" cy="32"/>
          </a:xfrm>
        </p:grpSpPr>
        <p:sp>
          <p:nvSpPr>
            <p:cNvPr id="15635" name="Oval 360"/>
            <p:cNvSpPr>
              <a:spLocks noChangeArrowheads="1"/>
            </p:cNvSpPr>
            <p:nvPr/>
          </p:nvSpPr>
          <p:spPr bwMode="auto">
            <a:xfrm>
              <a:off x="1782" y="194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Oval 361"/>
            <p:cNvSpPr>
              <a:spLocks noChangeArrowheads="1"/>
            </p:cNvSpPr>
            <p:nvPr/>
          </p:nvSpPr>
          <p:spPr bwMode="auto">
            <a:xfrm>
              <a:off x="1782" y="194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5" name="Group 365"/>
          <p:cNvGrpSpPr>
            <a:grpSpLocks/>
          </p:cNvGrpSpPr>
          <p:nvPr/>
        </p:nvGrpSpPr>
        <p:grpSpPr bwMode="auto">
          <a:xfrm>
            <a:off x="1947863" y="3656013"/>
            <a:ext cx="50800" cy="50800"/>
            <a:chOff x="1227" y="2303"/>
            <a:chExt cx="32" cy="32"/>
          </a:xfrm>
        </p:grpSpPr>
        <p:sp>
          <p:nvSpPr>
            <p:cNvPr id="15633" name="Oval 363"/>
            <p:cNvSpPr>
              <a:spLocks noChangeArrowheads="1"/>
            </p:cNvSpPr>
            <p:nvPr/>
          </p:nvSpPr>
          <p:spPr bwMode="auto">
            <a:xfrm>
              <a:off x="1227" y="2303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Oval 364"/>
            <p:cNvSpPr>
              <a:spLocks noChangeArrowheads="1"/>
            </p:cNvSpPr>
            <p:nvPr/>
          </p:nvSpPr>
          <p:spPr bwMode="auto">
            <a:xfrm>
              <a:off x="1227" y="2303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6" name="Group 368"/>
          <p:cNvGrpSpPr>
            <a:grpSpLocks/>
          </p:cNvGrpSpPr>
          <p:nvPr/>
        </p:nvGrpSpPr>
        <p:grpSpPr bwMode="auto">
          <a:xfrm>
            <a:off x="950913" y="3224213"/>
            <a:ext cx="50800" cy="50800"/>
            <a:chOff x="599" y="2031"/>
            <a:chExt cx="32" cy="32"/>
          </a:xfrm>
        </p:grpSpPr>
        <p:sp>
          <p:nvSpPr>
            <p:cNvPr id="15631" name="Oval 366"/>
            <p:cNvSpPr>
              <a:spLocks noChangeArrowheads="1"/>
            </p:cNvSpPr>
            <p:nvPr/>
          </p:nvSpPr>
          <p:spPr bwMode="auto">
            <a:xfrm>
              <a:off x="599" y="203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Oval 367"/>
            <p:cNvSpPr>
              <a:spLocks noChangeArrowheads="1"/>
            </p:cNvSpPr>
            <p:nvPr/>
          </p:nvSpPr>
          <p:spPr bwMode="auto">
            <a:xfrm>
              <a:off x="599" y="203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7" name="Group 371"/>
          <p:cNvGrpSpPr>
            <a:grpSpLocks/>
          </p:cNvGrpSpPr>
          <p:nvPr/>
        </p:nvGrpSpPr>
        <p:grpSpPr bwMode="auto">
          <a:xfrm>
            <a:off x="900113" y="3511550"/>
            <a:ext cx="50800" cy="50800"/>
            <a:chOff x="567" y="2212"/>
            <a:chExt cx="32" cy="32"/>
          </a:xfrm>
        </p:grpSpPr>
        <p:sp>
          <p:nvSpPr>
            <p:cNvPr id="15629" name="Oval 369"/>
            <p:cNvSpPr>
              <a:spLocks noChangeArrowheads="1"/>
            </p:cNvSpPr>
            <p:nvPr/>
          </p:nvSpPr>
          <p:spPr bwMode="auto">
            <a:xfrm>
              <a:off x="567" y="2212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Oval 370"/>
            <p:cNvSpPr>
              <a:spLocks noChangeArrowheads="1"/>
            </p:cNvSpPr>
            <p:nvPr/>
          </p:nvSpPr>
          <p:spPr bwMode="auto">
            <a:xfrm>
              <a:off x="567" y="2212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8" name="Group 374"/>
          <p:cNvGrpSpPr>
            <a:grpSpLocks/>
          </p:cNvGrpSpPr>
          <p:nvPr/>
        </p:nvGrpSpPr>
        <p:grpSpPr bwMode="auto">
          <a:xfrm>
            <a:off x="5383213" y="3351213"/>
            <a:ext cx="50800" cy="50800"/>
            <a:chOff x="3391" y="2111"/>
            <a:chExt cx="32" cy="32"/>
          </a:xfrm>
        </p:grpSpPr>
        <p:sp>
          <p:nvSpPr>
            <p:cNvPr id="15627" name="Oval 372"/>
            <p:cNvSpPr>
              <a:spLocks noChangeArrowheads="1"/>
            </p:cNvSpPr>
            <p:nvPr/>
          </p:nvSpPr>
          <p:spPr bwMode="auto">
            <a:xfrm>
              <a:off x="3391" y="2111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Oval 373"/>
            <p:cNvSpPr>
              <a:spLocks noChangeArrowheads="1"/>
            </p:cNvSpPr>
            <p:nvPr/>
          </p:nvSpPr>
          <p:spPr bwMode="auto">
            <a:xfrm>
              <a:off x="3391" y="2111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39" name="Group 377"/>
          <p:cNvGrpSpPr>
            <a:grpSpLocks/>
          </p:cNvGrpSpPr>
          <p:nvPr/>
        </p:nvGrpSpPr>
        <p:grpSpPr bwMode="auto">
          <a:xfrm>
            <a:off x="5154613" y="5043488"/>
            <a:ext cx="50800" cy="50800"/>
            <a:chOff x="3247" y="3177"/>
            <a:chExt cx="32" cy="32"/>
          </a:xfrm>
        </p:grpSpPr>
        <p:sp>
          <p:nvSpPr>
            <p:cNvPr id="15625" name="Oval 375"/>
            <p:cNvSpPr>
              <a:spLocks noChangeArrowheads="1"/>
            </p:cNvSpPr>
            <p:nvPr/>
          </p:nvSpPr>
          <p:spPr bwMode="auto">
            <a:xfrm>
              <a:off x="3247" y="3177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Oval 376"/>
            <p:cNvSpPr>
              <a:spLocks noChangeArrowheads="1"/>
            </p:cNvSpPr>
            <p:nvPr/>
          </p:nvSpPr>
          <p:spPr bwMode="auto">
            <a:xfrm>
              <a:off x="3247" y="3177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59" name="Rectangle 378"/>
          <p:cNvSpPr>
            <a:spLocks noChangeArrowheads="1"/>
          </p:cNvSpPr>
          <p:nvPr/>
        </p:nvSpPr>
        <p:spPr bwMode="auto">
          <a:xfrm>
            <a:off x="7875588" y="2628900"/>
            <a:ext cx="427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1100" b="1">
                <a:solidFill>
                  <a:srgbClr val="000000"/>
                </a:solidFill>
                <a:latin typeface="Tahoma" pitchFamily="34" charset="0"/>
              </a:rPr>
              <a:t>Варна</a:t>
            </a:r>
            <a:endParaRPr lang="bg-BG"/>
          </a:p>
        </p:txBody>
      </p:sp>
      <p:sp>
        <p:nvSpPr>
          <p:cNvPr id="15560" name="Rectangle 379"/>
          <p:cNvSpPr>
            <a:spLocks noChangeArrowheads="1"/>
          </p:cNvSpPr>
          <p:nvPr/>
        </p:nvSpPr>
        <p:spPr bwMode="auto">
          <a:xfrm>
            <a:off x="7926388" y="2349500"/>
            <a:ext cx="4270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Добрич</a:t>
            </a:r>
            <a:endParaRPr lang="bg-BG"/>
          </a:p>
        </p:txBody>
      </p:sp>
      <p:grpSp>
        <p:nvGrpSpPr>
          <p:cNvPr id="15546" name="Group 382"/>
          <p:cNvGrpSpPr>
            <a:grpSpLocks/>
          </p:cNvGrpSpPr>
          <p:nvPr/>
        </p:nvGrpSpPr>
        <p:grpSpPr bwMode="auto">
          <a:xfrm>
            <a:off x="7888288" y="2327275"/>
            <a:ext cx="33337" cy="34925"/>
            <a:chOff x="4969" y="1466"/>
            <a:chExt cx="21" cy="22"/>
          </a:xfrm>
        </p:grpSpPr>
        <p:sp>
          <p:nvSpPr>
            <p:cNvPr id="15623" name="Oval 380"/>
            <p:cNvSpPr>
              <a:spLocks noChangeArrowheads="1"/>
            </p:cNvSpPr>
            <p:nvPr/>
          </p:nvSpPr>
          <p:spPr bwMode="auto">
            <a:xfrm>
              <a:off x="4969" y="1466"/>
              <a:ext cx="21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Oval 381"/>
            <p:cNvSpPr>
              <a:spLocks noChangeArrowheads="1"/>
            </p:cNvSpPr>
            <p:nvPr/>
          </p:nvSpPr>
          <p:spPr bwMode="auto">
            <a:xfrm>
              <a:off x="4969" y="1466"/>
              <a:ext cx="21" cy="2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2" name="Rectangle 383"/>
          <p:cNvSpPr>
            <a:spLocks noChangeArrowheads="1"/>
          </p:cNvSpPr>
          <p:nvPr/>
        </p:nvSpPr>
        <p:spPr bwMode="auto">
          <a:xfrm>
            <a:off x="7866063" y="1714500"/>
            <a:ext cx="4238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Кардам</a:t>
            </a:r>
            <a:endParaRPr lang="bg-BG"/>
          </a:p>
        </p:txBody>
      </p:sp>
      <p:sp>
        <p:nvSpPr>
          <p:cNvPr id="15563" name="Rectangle 384"/>
          <p:cNvSpPr>
            <a:spLocks noChangeArrowheads="1"/>
          </p:cNvSpPr>
          <p:nvPr/>
        </p:nvSpPr>
        <p:spPr bwMode="auto">
          <a:xfrm>
            <a:off x="7739063" y="2916238"/>
            <a:ext cx="4302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Синдел</a:t>
            </a:r>
            <a:endParaRPr lang="bg-BG"/>
          </a:p>
        </p:txBody>
      </p:sp>
      <p:sp>
        <p:nvSpPr>
          <p:cNvPr id="15564" name="Rectangle 385"/>
          <p:cNvSpPr>
            <a:spLocks noChangeArrowheads="1"/>
          </p:cNvSpPr>
          <p:nvPr/>
        </p:nvSpPr>
        <p:spPr bwMode="auto">
          <a:xfrm>
            <a:off x="6978650" y="4141788"/>
            <a:ext cx="477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1100" b="1">
                <a:solidFill>
                  <a:srgbClr val="000000"/>
                </a:solidFill>
                <a:latin typeface="Tahoma" pitchFamily="34" charset="0"/>
              </a:rPr>
              <a:t>Бургас</a:t>
            </a:r>
            <a:endParaRPr lang="bg-BG"/>
          </a:p>
        </p:txBody>
      </p:sp>
      <p:sp>
        <p:nvSpPr>
          <p:cNvPr id="15565" name="Rectangle 386"/>
          <p:cNvSpPr>
            <a:spLocks noChangeArrowheads="1"/>
          </p:cNvSpPr>
          <p:nvPr/>
        </p:nvSpPr>
        <p:spPr bwMode="auto">
          <a:xfrm>
            <a:off x="6521450" y="2560638"/>
            <a:ext cx="393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Шумен</a:t>
            </a:r>
            <a:endParaRPr lang="bg-BG"/>
          </a:p>
        </p:txBody>
      </p:sp>
      <p:sp>
        <p:nvSpPr>
          <p:cNvPr id="15566" name="Rectangle 387"/>
          <p:cNvSpPr>
            <a:spLocks noChangeArrowheads="1"/>
          </p:cNvSpPr>
          <p:nvPr/>
        </p:nvSpPr>
        <p:spPr bwMode="auto">
          <a:xfrm>
            <a:off x="6740525" y="3922713"/>
            <a:ext cx="530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Карнобат</a:t>
            </a:r>
            <a:endParaRPr lang="bg-BG"/>
          </a:p>
        </p:txBody>
      </p:sp>
      <p:sp>
        <p:nvSpPr>
          <p:cNvPr id="15567" name="Rectangle 388"/>
          <p:cNvSpPr>
            <a:spLocks noChangeArrowheads="1"/>
          </p:cNvSpPr>
          <p:nvPr/>
        </p:nvSpPr>
        <p:spPr bwMode="auto">
          <a:xfrm>
            <a:off x="7131050" y="2527300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Каспичан</a:t>
            </a:r>
            <a:endParaRPr lang="bg-BG"/>
          </a:p>
        </p:txBody>
      </p:sp>
      <p:sp>
        <p:nvSpPr>
          <p:cNvPr id="15568" name="Rectangle 389"/>
          <p:cNvSpPr>
            <a:spLocks noChangeArrowheads="1"/>
          </p:cNvSpPr>
          <p:nvPr/>
        </p:nvSpPr>
        <p:spPr bwMode="auto">
          <a:xfrm>
            <a:off x="5870575" y="2527300"/>
            <a:ext cx="6397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Търговище</a:t>
            </a:r>
            <a:endParaRPr lang="bg-BG"/>
          </a:p>
        </p:txBody>
      </p:sp>
      <p:grpSp>
        <p:nvGrpSpPr>
          <p:cNvPr id="15547" name="Group 392"/>
          <p:cNvGrpSpPr>
            <a:grpSpLocks/>
          </p:cNvGrpSpPr>
          <p:nvPr/>
        </p:nvGrpSpPr>
        <p:grpSpPr bwMode="auto">
          <a:xfrm>
            <a:off x="5873750" y="2667000"/>
            <a:ext cx="33338" cy="33338"/>
            <a:chOff x="3700" y="1680"/>
            <a:chExt cx="21" cy="21"/>
          </a:xfrm>
        </p:grpSpPr>
        <p:sp>
          <p:nvSpPr>
            <p:cNvPr id="15621" name="Oval 390"/>
            <p:cNvSpPr>
              <a:spLocks noChangeArrowheads="1"/>
            </p:cNvSpPr>
            <p:nvPr/>
          </p:nvSpPr>
          <p:spPr bwMode="auto">
            <a:xfrm>
              <a:off x="3700" y="1680"/>
              <a:ext cx="21" cy="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Oval 391"/>
            <p:cNvSpPr>
              <a:spLocks noChangeArrowheads="1"/>
            </p:cNvSpPr>
            <p:nvPr/>
          </p:nvSpPr>
          <p:spPr bwMode="auto">
            <a:xfrm>
              <a:off x="3700" y="1680"/>
              <a:ext cx="21" cy="2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70" name="Rectangle 393"/>
          <p:cNvSpPr>
            <a:spLocks noChangeArrowheads="1"/>
          </p:cNvSpPr>
          <p:nvPr/>
        </p:nvSpPr>
        <p:spPr bwMode="auto">
          <a:xfrm>
            <a:off x="5497513" y="1562100"/>
            <a:ext cx="3270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1100" b="1">
                <a:solidFill>
                  <a:srgbClr val="000000"/>
                </a:solidFill>
                <a:latin typeface="Tahoma" pitchFamily="34" charset="0"/>
              </a:rPr>
              <a:t>Русе</a:t>
            </a:r>
            <a:endParaRPr lang="bg-BG"/>
          </a:p>
        </p:txBody>
      </p:sp>
      <p:sp>
        <p:nvSpPr>
          <p:cNvPr id="15571" name="Rectangle 394"/>
          <p:cNvSpPr>
            <a:spLocks noChangeArrowheads="1"/>
          </p:cNvSpPr>
          <p:nvPr/>
        </p:nvSpPr>
        <p:spPr bwMode="auto">
          <a:xfrm>
            <a:off x="6546850" y="2205038"/>
            <a:ext cx="4365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Самуил</a:t>
            </a:r>
            <a:endParaRPr lang="bg-BG"/>
          </a:p>
        </p:txBody>
      </p:sp>
      <p:sp>
        <p:nvSpPr>
          <p:cNvPr id="15572" name="Rectangle 395"/>
          <p:cNvSpPr>
            <a:spLocks noChangeArrowheads="1"/>
          </p:cNvSpPr>
          <p:nvPr/>
        </p:nvSpPr>
        <p:spPr bwMode="auto">
          <a:xfrm>
            <a:off x="6580188" y="1257300"/>
            <a:ext cx="547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Силистра</a:t>
            </a:r>
            <a:endParaRPr lang="bg-BG"/>
          </a:p>
        </p:txBody>
      </p:sp>
      <p:sp>
        <p:nvSpPr>
          <p:cNvPr id="15573" name="Rectangle 396"/>
          <p:cNvSpPr>
            <a:spLocks noChangeArrowheads="1"/>
          </p:cNvSpPr>
          <p:nvPr/>
        </p:nvSpPr>
        <p:spPr bwMode="auto">
          <a:xfrm>
            <a:off x="6318250" y="4024313"/>
            <a:ext cx="4968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Зимница</a:t>
            </a:r>
            <a:endParaRPr lang="bg-BG"/>
          </a:p>
        </p:txBody>
      </p:sp>
      <p:sp>
        <p:nvSpPr>
          <p:cNvPr id="15574" name="Rectangle 397"/>
          <p:cNvSpPr>
            <a:spLocks noChangeArrowheads="1"/>
          </p:cNvSpPr>
          <p:nvPr/>
        </p:nvSpPr>
        <p:spPr bwMode="auto">
          <a:xfrm>
            <a:off x="6140450" y="4159250"/>
            <a:ext cx="379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Ямбол</a:t>
            </a:r>
            <a:endParaRPr lang="bg-BG"/>
          </a:p>
        </p:txBody>
      </p:sp>
      <p:sp>
        <p:nvSpPr>
          <p:cNvPr id="15575" name="Rectangle 398"/>
          <p:cNvSpPr>
            <a:spLocks noChangeArrowheads="1"/>
          </p:cNvSpPr>
          <p:nvPr/>
        </p:nvSpPr>
        <p:spPr bwMode="auto">
          <a:xfrm>
            <a:off x="6343650" y="4733925"/>
            <a:ext cx="4222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Елхово</a:t>
            </a:r>
            <a:endParaRPr lang="bg-BG"/>
          </a:p>
        </p:txBody>
      </p:sp>
      <p:grpSp>
        <p:nvGrpSpPr>
          <p:cNvPr id="15548" name="Group 401"/>
          <p:cNvGrpSpPr>
            <a:grpSpLocks/>
          </p:cNvGrpSpPr>
          <p:nvPr/>
        </p:nvGrpSpPr>
        <p:grpSpPr bwMode="auto">
          <a:xfrm>
            <a:off x="5603875" y="3884613"/>
            <a:ext cx="33338" cy="33337"/>
            <a:chOff x="3530" y="2447"/>
            <a:chExt cx="21" cy="21"/>
          </a:xfrm>
        </p:grpSpPr>
        <p:sp>
          <p:nvSpPr>
            <p:cNvPr id="15619" name="Oval 399"/>
            <p:cNvSpPr>
              <a:spLocks noChangeArrowheads="1"/>
            </p:cNvSpPr>
            <p:nvPr/>
          </p:nvSpPr>
          <p:spPr bwMode="auto">
            <a:xfrm>
              <a:off x="3530" y="2447"/>
              <a:ext cx="21" cy="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Oval 400"/>
            <p:cNvSpPr>
              <a:spLocks noChangeArrowheads="1"/>
            </p:cNvSpPr>
            <p:nvPr/>
          </p:nvSpPr>
          <p:spPr bwMode="auto">
            <a:xfrm>
              <a:off x="3530" y="2447"/>
              <a:ext cx="21" cy="2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77" name="Rectangle 402"/>
          <p:cNvSpPr>
            <a:spLocks noChangeArrowheads="1"/>
          </p:cNvSpPr>
          <p:nvPr/>
        </p:nvSpPr>
        <p:spPr bwMode="auto">
          <a:xfrm>
            <a:off x="5632450" y="3744913"/>
            <a:ext cx="427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Сливен</a:t>
            </a:r>
            <a:endParaRPr lang="bg-BG"/>
          </a:p>
        </p:txBody>
      </p:sp>
      <p:sp>
        <p:nvSpPr>
          <p:cNvPr id="15578" name="Rectangle 403"/>
          <p:cNvSpPr>
            <a:spLocks noChangeArrowheads="1"/>
          </p:cNvSpPr>
          <p:nvPr/>
        </p:nvSpPr>
        <p:spPr bwMode="auto">
          <a:xfrm>
            <a:off x="5006975" y="5470525"/>
            <a:ext cx="681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Свиленград</a:t>
            </a:r>
            <a:endParaRPr lang="bg-BG"/>
          </a:p>
        </p:txBody>
      </p:sp>
      <p:sp>
        <p:nvSpPr>
          <p:cNvPr id="15579" name="Rectangle 404"/>
          <p:cNvSpPr>
            <a:spLocks noChangeArrowheads="1"/>
          </p:cNvSpPr>
          <p:nvPr/>
        </p:nvSpPr>
        <p:spPr bwMode="auto">
          <a:xfrm>
            <a:off x="5100638" y="2982913"/>
            <a:ext cx="7667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Г. Оряховица</a:t>
            </a:r>
            <a:endParaRPr lang="bg-BG"/>
          </a:p>
        </p:txBody>
      </p:sp>
      <p:sp>
        <p:nvSpPr>
          <p:cNvPr id="15580" name="Rectangle 405"/>
          <p:cNvSpPr>
            <a:spLocks noChangeArrowheads="1"/>
          </p:cNvSpPr>
          <p:nvPr/>
        </p:nvSpPr>
        <p:spPr bwMode="auto">
          <a:xfrm>
            <a:off x="5387975" y="4303713"/>
            <a:ext cx="5381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Н. Загора</a:t>
            </a:r>
            <a:endParaRPr lang="bg-BG"/>
          </a:p>
        </p:txBody>
      </p:sp>
      <p:sp>
        <p:nvSpPr>
          <p:cNvPr id="15581" name="Rectangle 406"/>
          <p:cNvSpPr>
            <a:spLocks noChangeArrowheads="1"/>
          </p:cNvSpPr>
          <p:nvPr/>
        </p:nvSpPr>
        <p:spPr bwMode="auto">
          <a:xfrm>
            <a:off x="5226050" y="4911725"/>
            <a:ext cx="83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Симеоновград</a:t>
            </a:r>
            <a:endParaRPr lang="bg-BG"/>
          </a:p>
        </p:txBody>
      </p:sp>
      <p:sp>
        <p:nvSpPr>
          <p:cNvPr id="15582" name="Rectangle 407"/>
          <p:cNvSpPr>
            <a:spLocks noChangeArrowheads="1"/>
          </p:cNvSpPr>
          <p:nvPr/>
        </p:nvSpPr>
        <p:spPr bwMode="auto">
          <a:xfrm>
            <a:off x="3238500" y="5089525"/>
            <a:ext cx="620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1100" b="1">
                <a:solidFill>
                  <a:srgbClr val="000000"/>
                </a:solidFill>
                <a:latin typeface="Tahoma" pitchFamily="34" charset="0"/>
              </a:rPr>
              <a:t>Пловдив</a:t>
            </a:r>
            <a:endParaRPr lang="bg-BG"/>
          </a:p>
        </p:txBody>
      </p:sp>
      <p:sp>
        <p:nvSpPr>
          <p:cNvPr id="15583" name="Rectangle 408"/>
          <p:cNvSpPr>
            <a:spLocks noChangeArrowheads="1"/>
          </p:cNvSpPr>
          <p:nvPr/>
        </p:nvSpPr>
        <p:spPr bwMode="auto">
          <a:xfrm>
            <a:off x="3983038" y="5013325"/>
            <a:ext cx="823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Димитровград</a:t>
            </a:r>
            <a:endParaRPr lang="bg-BG"/>
          </a:p>
        </p:txBody>
      </p:sp>
      <p:sp>
        <p:nvSpPr>
          <p:cNvPr id="15584" name="Rectangle 409"/>
          <p:cNvSpPr>
            <a:spLocks noChangeArrowheads="1"/>
          </p:cNvSpPr>
          <p:nvPr/>
        </p:nvSpPr>
        <p:spPr bwMode="auto">
          <a:xfrm>
            <a:off x="4244975" y="4227513"/>
            <a:ext cx="593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Ст. Загора</a:t>
            </a:r>
            <a:endParaRPr lang="bg-BG"/>
          </a:p>
        </p:txBody>
      </p:sp>
      <p:sp>
        <p:nvSpPr>
          <p:cNvPr id="15585" name="Rectangle 410"/>
          <p:cNvSpPr>
            <a:spLocks noChangeArrowheads="1"/>
          </p:cNvSpPr>
          <p:nvPr/>
        </p:nvSpPr>
        <p:spPr bwMode="auto">
          <a:xfrm>
            <a:off x="4922838" y="3948113"/>
            <a:ext cx="4429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Дъбово</a:t>
            </a:r>
            <a:endParaRPr lang="bg-BG"/>
          </a:p>
        </p:txBody>
      </p:sp>
      <p:sp>
        <p:nvSpPr>
          <p:cNvPr id="15586" name="Rectangle 411"/>
          <p:cNvSpPr>
            <a:spLocks noChangeArrowheads="1"/>
          </p:cNvSpPr>
          <p:nvPr/>
        </p:nvSpPr>
        <p:spPr bwMode="auto">
          <a:xfrm>
            <a:off x="4338638" y="4024313"/>
            <a:ext cx="415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Тулово</a:t>
            </a:r>
            <a:endParaRPr lang="bg-BG"/>
          </a:p>
        </p:txBody>
      </p:sp>
      <p:sp>
        <p:nvSpPr>
          <p:cNvPr id="15587" name="Rectangle 412"/>
          <p:cNvSpPr>
            <a:spLocks noChangeArrowheads="1"/>
          </p:cNvSpPr>
          <p:nvPr/>
        </p:nvSpPr>
        <p:spPr bwMode="auto">
          <a:xfrm>
            <a:off x="4778375" y="4556125"/>
            <a:ext cx="644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Михайлово</a:t>
            </a:r>
            <a:endParaRPr lang="bg-BG"/>
          </a:p>
        </p:txBody>
      </p:sp>
      <p:sp>
        <p:nvSpPr>
          <p:cNvPr id="15588" name="Rectangle 413"/>
          <p:cNvSpPr>
            <a:spLocks noChangeArrowheads="1"/>
          </p:cNvSpPr>
          <p:nvPr/>
        </p:nvSpPr>
        <p:spPr bwMode="auto">
          <a:xfrm>
            <a:off x="4338638" y="2451100"/>
            <a:ext cx="4048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Левски</a:t>
            </a:r>
            <a:endParaRPr lang="bg-BG"/>
          </a:p>
        </p:txBody>
      </p:sp>
      <p:sp>
        <p:nvSpPr>
          <p:cNvPr id="15589" name="Rectangle 414"/>
          <p:cNvSpPr>
            <a:spLocks noChangeArrowheads="1"/>
          </p:cNvSpPr>
          <p:nvPr/>
        </p:nvSpPr>
        <p:spPr bwMode="auto">
          <a:xfrm>
            <a:off x="1301750" y="3948113"/>
            <a:ext cx="5286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1100" b="1">
                <a:solidFill>
                  <a:srgbClr val="000000"/>
                </a:solidFill>
                <a:latin typeface="Tahoma" pitchFamily="34" charset="0"/>
              </a:rPr>
              <a:t>СОФИЯ</a:t>
            </a:r>
            <a:endParaRPr lang="bg-BG"/>
          </a:p>
        </p:txBody>
      </p:sp>
      <p:grpSp>
        <p:nvGrpSpPr>
          <p:cNvPr id="15549" name="Group 417"/>
          <p:cNvGrpSpPr>
            <a:grpSpLocks/>
          </p:cNvGrpSpPr>
          <p:nvPr/>
        </p:nvGrpSpPr>
        <p:grpSpPr bwMode="auto">
          <a:xfrm>
            <a:off x="1517650" y="3689350"/>
            <a:ext cx="76200" cy="76200"/>
            <a:chOff x="956" y="2324"/>
            <a:chExt cx="48" cy="48"/>
          </a:xfrm>
        </p:grpSpPr>
        <p:sp>
          <p:nvSpPr>
            <p:cNvPr id="15617" name="Oval 415"/>
            <p:cNvSpPr>
              <a:spLocks noChangeArrowheads="1"/>
            </p:cNvSpPr>
            <p:nvPr/>
          </p:nvSpPr>
          <p:spPr bwMode="auto">
            <a:xfrm>
              <a:off x="956" y="2324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Oval 416"/>
            <p:cNvSpPr>
              <a:spLocks noChangeArrowheads="1"/>
            </p:cNvSpPr>
            <p:nvPr/>
          </p:nvSpPr>
          <p:spPr bwMode="auto">
            <a:xfrm>
              <a:off x="956" y="2324"/>
              <a:ext cx="48" cy="48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91" name="Rectangle 418"/>
          <p:cNvSpPr>
            <a:spLocks noChangeArrowheads="1"/>
          </p:cNvSpPr>
          <p:nvPr/>
        </p:nvSpPr>
        <p:spPr bwMode="auto">
          <a:xfrm>
            <a:off x="3940175" y="3490913"/>
            <a:ext cx="6524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В. Търново</a:t>
            </a:r>
            <a:endParaRPr lang="bg-BG"/>
          </a:p>
        </p:txBody>
      </p:sp>
      <p:sp>
        <p:nvSpPr>
          <p:cNvPr id="15592" name="Rectangle 419"/>
          <p:cNvSpPr>
            <a:spLocks noChangeArrowheads="1"/>
          </p:cNvSpPr>
          <p:nvPr/>
        </p:nvSpPr>
        <p:spPr bwMode="auto">
          <a:xfrm>
            <a:off x="3729038" y="3744913"/>
            <a:ext cx="485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Карлово</a:t>
            </a:r>
            <a:endParaRPr lang="bg-BG"/>
          </a:p>
        </p:txBody>
      </p:sp>
      <p:sp>
        <p:nvSpPr>
          <p:cNvPr id="15593" name="Rectangle 420"/>
          <p:cNvSpPr>
            <a:spLocks noChangeArrowheads="1"/>
          </p:cNvSpPr>
          <p:nvPr/>
        </p:nvSpPr>
        <p:spPr bwMode="auto">
          <a:xfrm>
            <a:off x="3560763" y="2273300"/>
            <a:ext cx="4206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Плевен</a:t>
            </a:r>
            <a:endParaRPr lang="bg-BG"/>
          </a:p>
        </p:txBody>
      </p:sp>
      <p:sp>
        <p:nvSpPr>
          <p:cNvPr id="15594" name="Rectangle 421"/>
          <p:cNvSpPr>
            <a:spLocks noChangeArrowheads="1"/>
          </p:cNvSpPr>
          <p:nvPr/>
        </p:nvSpPr>
        <p:spPr bwMode="auto">
          <a:xfrm>
            <a:off x="2867025" y="2679700"/>
            <a:ext cx="7032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Червен бряг</a:t>
            </a:r>
            <a:endParaRPr lang="bg-BG"/>
          </a:p>
        </p:txBody>
      </p:sp>
      <p:sp>
        <p:nvSpPr>
          <p:cNvPr id="15595" name="Rectangle 422"/>
          <p:cNvSpPr>
            <a:spLocks noChangeArrowheads="1"/>
          </p:cNvSpPr>
          <p:nvPr/>
        </p:nvSpPr>
        <p:spPr bwMode="auto">
          <a:xfrm>
            <a:off x="2892425" y="4556125"/>
            <a:ext cx="6175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Пазарджик</a:t>
            </a:r>
            <a:endParaRPr lang="bg-BG"/>
          </a:p>
        </p:txBody>
      </p:sp>
      <p:sp>
        <p:nvSpPr>
          <p:cNvPr id="15596" name="Rectangle 423"/>
          <p:cNvSpPr>
            <a:spLocks noChangeArrowheads="1"/>
          </p:cNvSpPr>
          <p:nvPr/>
        </p:nvSpPr>
        <p:spPr bwMode="auto">
          <a:xfrm>
            <a:off x="2155825" y="4692650"/>
            <a:ext cx="6270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Септември</a:t>
            </a:r>
            <a:endParaRPr lang="bg-BG"/>
          </a:p>
        </p:txBody>
      </p:sp>
      <p:sp>
        <p:nvSpPr>
          <p:cNvPr id="15597" name="Rectangle 424"/>
          <p:cNvSpPr>
            <a:spLocks noChangeArrowheads="1"/>
          </p:cNvSpPr>
          <p:nvPr/>
        </p:nvSpPr>
        <p:spPr bwMode="auto">
          <a:xfrm>
            <a:off x="2282825" y="2957513"/>
            <a:ext cx="4222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Мездра</a:t>
            </a:r>
            <a:endParaRPr lang="bg-BG"/>
          </a:p>
        </p:txBody>
      </p:sp>
      <p:sp>
        <p:nvSpPr>
          <p:cNvPr id="15598" name="Rectangle 425"/>
          <p:cNvSpPr>
            <a:spLocks noChangeArrowheads="1"/>
          </p:cNvSpPr>
          <p:nvPr/>
        </p:nvSpPr>
        <p:spPr bwMode="auto">
          <a:xfrm>
            <a:off x="1733550" y="2205038"/>
            <a:ext cx="706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Бойчиновци</a:t>
            </a:r>
            <a:endParaRPr lang="bg-BG"/>
          </a:p>
        </p:txBody>
      </p:sp>
      <p:sp>
        <p:nvSpPr>
          <p:cNvPr id="15599" name="Rectangle 426"/>
          <p:cNvSpPr>
            <a:spLocks noChangeArrowheads="1"/>
          </p:cNvSpPr>
          <p:nvPr/>
        </p:nvSpPr>
        <p:spPr bwMode="auto">
          <a:xfrm>
            <a:off x="1444625" y="1892300"/>
            <a:ext cx="552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Брусарци</a:t>
            </a:r>
            <a:endParaRPr lang="bg-BG"/>
          </a:p>
        </p:txBody>
      </p:sp>
      <p:sp>
        <p:nvSpPr>
          <p:cNvPr id="15600" name="Rectangle 427"/>
          <p:cNvSpPr>
            <a:spLocks noChangeArrowheads="1"/>
          </p:cNvSpPr>
          <p:nvPr/>
        </p:nvSpPr>
        <p:spPr bwMode="auto">
          <a:xfrm>
            <a:off x="963613" y="1181100"/>
            <a:ext cx="3635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Видин</a:t>
            </a:r>
            <a:endParaRPr lang="bg-BG"/>
          </a:p>
        </p:txBody>
      </p:sp>
      <p:sp>
        <p:nvSpPr>
          <p:cNvPr id="15601" name="Rectangle 428"/>
          <p:cNvSpPr>
            <a:spLocks noChangeArrowheads="1"/>
          </p:cNvSpPr>
          <p:nvPr/>
        </p:nvSpPr>
        <p:spPr bwMode="auto">
          <a:xfrm>
            <a:off x="1606550" y="6003925"/>
            <a:ext cx="3889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Кулата</a:t>
            </a:r>
            <a:endParaRPr lang="bg-BG"/>
          </a:p>
        </p:txBody>
      </p:sp>
      <p:sp>
        <p:nvSpPr>
          <p:cNvPr id="15602" name="Rectangle 429"/>
          <p:cNvSpPr>
            <a:spLocks noChangeArrowheads="1"/>
          </p:cNvSpPr>
          <p:nvPr/>
        </p:nvSpPr>
        <p:spPr bwMode="auto">
          <a:xfrm>
            <a:off x="1200150" y="4870450"/>
            <a:ext cx="723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Благоевград</a:t>
            </a:r>
            <a:endParaRPr lang="bg-BG"/>
          </a:p>
        </p:txBody>
      </p:sp>
      <p:grpSp>
        <p:nvGrpSpPr>
          <p:cNvPr id="15550" name="Group 432"/>
          <p:cNvGrpSpPr>
            <a:grpSpLocks/>
          </p:cNvGrpSpPr>
          <p:nvPr/>
        </p:nvGrpSpPr>
        <p:grpSpPr bwMode="auto">
          <a:xfrm>
            <a:off x="1119188" y="4949825"/>
            <a:ext cx="50800" cy="50800"/>
            <a:chOff x="705" y="3118"/>
            <a:chExt cx="32" cy="32"/>
          </a:xfrm>
        </p:grpSpPr>
        <p:sp>
          <p:nvSpPr>
            <p:cNvPr id="15615" name="Oval 430"/>
            <p:cNvSpPr>
              <a:spLocks noChangeArrowheads="1"/>
            </p:cNvSpPr>
            <p:nvPr/>
          </p:nvSpPr>
          <p:spPr bwMode="auto">
            <a:xfrm>
              <a:off x="705" y="3118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Oval 431"/>
            <p:cNvSpPr>
              <a:spLocks noChangeArrowheads="1"/>
            </p:cNvSpPr>
            <p:nvPr/>
          </p:nvSpPr>
          <p:spPr bwMode="auto">
            <a:xfrm>
              <a:off x="705" y="3118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04" name="Rectangle 433"/>
          <p:cNvSpPr>
            <a:spLocks noChangeArrowheads="1"/>
          </p:cNvSpPr>
          <p:nvPr/>
        </p:nvSpPr>
        <p:spPr bwMode="auto">
          <a:xfrm>
            <a:off x="1343025" y="4514850"/>
            <a:ext cx="4841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Дупница</a:t>
            </a:r>
            <a:endParaRPr lang="bg-BG"/>
          </a:p>
        </p:txBody>
      </p:sp>
      <p:sp>
        <p:nvSpPr>
          <p:cNvPr id="15605" name="Rectangle 434"/>
          <p:cNvSpPr>
            <a:spLocks noChangeArrowheads="1"/>
          </p:cNvSpPr>
          <p:nvPr/>
        </p:nvSpPr>
        <p:spPr bwMode="auto">
          <a:xfrm>
            <a:off x="1606550" y="1671638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Лом</a:t>
            </a:r>
            <a:endParaRPr lang="bg-BG"/>
          </a:p>
        </p:txBody>
      </p:sp>
      <p:sp>
        <p:nvSpPr>
          <p:cNvPr id="15606" name="Rectangle 435"/>
          <p:cNvSpPr>
            <a:spLocks noChangeArrowheads="1"/>
          </p:cNvSpPr>
          <p:nvPr/>
        </p:nvSpPr>
        <p:spPr bwMode="auto">
          <a:xfrm>
            <a:off x="531813" y="3981450"/>
            <a:ext cx="5064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Радомир</a:t>
            </a:r>
            <a:endParaRPr lang="bg-BG"/>
          </a:p>
        </p:txBody>
      </p:sp>
      <p:sp>
        <p:nvSpPr>
          <p:cNvPr id="15607" name="Rectangle 436"/>
          <p:cNvSpPr>
            <a:spLocks noChangeArrowheads="1"/>
          </p:cNvSpPr>
          <p:nvPr/>
        </p:nvSpPr>
        <p:spPr bwMode="auto">
          <a:xfrm>
            <a:off x="608013" y="3803650"/>
            <a:ext cx="4111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Перник</a:t>
            </a:r>
            <a:endParaRPr lang="bg-BG"/>
          </a:p>
        </p:txBody>
      </p:sp>
      <p:sp>
        <p:nvSpPr>
          <p:cNvPr id="15608" name="Rectangle 437"/>
          <p:cNvSpPr>
            <a:spLocks noChangeArrowheads="1"/>
          </p:cNvSpPr>
          <p:nvPr/>
        </p:nvSpPr>
        <p:spPr bwMode="auto">
          <a:xfrm>
            <a:off x="590550" y="4514850"/>
            <a:ext cx="6334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bg-BG" sz="900" b="1">
                <a:solidFill>
                  <a:srgbClr val="000000"/>
                </a:solidFill>
                <a:latin typeface="Tahoma" pitchFamily="34" charset="0"/>
              </a:rPr>
              <a:t>Кюстендил</a:t>
            </a:r>
            <a:endParaRPr lang="bg-BG"/>
          </a:p>
        </p:txBody>
      </p:sp>
      <p:grpSp>
        <p:nvGrpSpPr>
          <p:cNvPr id="15551" name="Group 440"/>
          <p:cNvGrpSpPr>
            <a:grpSpLocks/>
          </p:cNvGrpSpPr>
          <p:nvPr/>
        </p:nvGrpSpPr>
        <p:grpSpPr bwMode="auto">
          <a:xfrm>
            <a:off x="722313" y="4468813"/>
            <a:ext cx="50800" cy="50800"/>
            <a:chOff x="455" y="2815"/>
            <a:chExt cx="32" cy="32"/>
          </a:xfrm>
        </p:grpSpPr>
        <p:sp>
          <p:nvSpPr>
            <p:cNvPr id="15613" name="Oval 438"/>
            <p:cNvSpPr>
              <a:spLocks noChangeArrowheads="1"/>
            </p:cNvSpPr>
            <p:nvPr/>
          </p:nvSpPr>
          <p:spPr bwMode="auto">
            <a:xfrm>
              <a:off x="455" y="2815"/>
              <a:ext cx="32" cy="3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Oval 439"/>
            <p:cNvSpPr>
              <a:spLocks noChangeArrowheads="1"/>
            </p:cNvSpPr>
            <p:nvPr/>
          </p:nvSpPr>
          <p:spPr bwMode="auto">
            <a:xfrm>
              <a:off x="455" y="2815"/>
              <a:ext cx="32" cy="3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52" name="Group 443"/>
          <p:cNvGrpSpPr>
            <a:grpSpLocks/>
          </p:cNvGrpSpPr>
          <p:nvPr/>
        </p:nvGrpSpPr>
        <p:grpSpPr bwMode="auto">
          <a:xfrm>
            <a:off x="3556000" y="4941888"/>
            <a:ext cx="68263" cy="68262"/>
            <a:chOff x="2240" y="3113"/>
            <a:chExt cx="43" cy="43"/>
          </a:xfrm>
        </p:grpSpPr>
        <p:sp>
          <p:nvSpPr>
            <p:cNvPr id="15611" name="Oval 441"/>
            <p:cNvSpPr>
              <a:spLocks noChangeArrowheads="1"/>
            </p:cNvSpPr>
            <p:nvPr/>
          </p:nvSpPr>
          <p:spPr bwMode="auto">
            <a:xfrm>
              <a:off x="2240" y="3113"/>
              <a:ext cx="43" cy="4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Oval 442"/>
            <p:cNvSpPr>
              <a:spLocks noChangeArrowheads="1"/>
            </p:cNvSpPr>
            <p:nvPr/>
          </p:nvSpPr>
          <p:spPr bwMode="auto">
            <a:xfrm>
              <a:off x="2240" y="3113"/>
              <a:ext cx="43" cy="4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За реализацията на стратегията са необходими инвестиции. За тази цел е дефиниран пакет от проекти, с които може да се кандидатства за финансиране по оперативните програми на ЕС в предстоящия програмен период – 2014 год. 2020 год.</a:t>
            </a:r>
            <a:endParaRPr lang="en-US" dirty="0" smtClean="0"/>
          </a:p>
          <a:p>
            <a:r>
              <a:rPr lang="ru-RU" dirty="0" smtClean="0"/>
              <a:t>Предложени са проекти и инвестиции в следните сфери - интегрирана информационна система за управление на пътническите превози (СУПП), закупуване на нови, оперативно съвместими вагони и локомотиви, актуализиране на нормативната база в железопътния транспорт и обучение на персонала за работа в новите условия и със новите системи и подвижен железопътен състав.</a:t>
            </a:r>
            <a:endParaRPr lang="en-US" dirty="0" smtClean="0"/>
          </a:p>
          <a:p>
            <a:r>
              <a:rPr lang="bg-BG" dirty="0" smtClean="0"/>
              <a:t> Най-много вагони и локомотиви трябва да бъдат заменени в периода 2013 год. – 2015 год. и в периода от 2016 год. до 2020 год. В следващите периоди броя става по-малък и по-поносим от финансова гледна точка.</a:t>
            </a:r>
            <a:endParaRPr lang="en-US" dirty="0" smtClean="0"/>
          </a:p>
          <a:p>
            <a:r>
              <a:rPr lang="bg-BG" dirty="0" smtClean="0"/>
              <a:t> Ако този план се осъществи, то той съвпада с влизане в експлоатация на железопътните линии, по които се реализират проекти за модернизация и рехабилитация и ще има предпоставки за значително подобряване на качеството на предлаганата железопътната услуга за пътници.</a:t>
            </a:r>
            <a:endParaRPr lang="en-US" dirty="0" smtClean="0"/>
          </a:p>
          <a:p>
            <a:r>
              <a:rPr lang="bg-BG" dirty="0" smtClean="0"/>
              <a:t>Планът за обновяване на вагонния и локомотивния парк е съобразен с инвестиционната програма на ДП „НКЖИ”.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bd504b6-b21b-446a-96d0-7b4882de92de" descr="234DC7DE-EC93-4427-95A1-AFBED98EE5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371600"/>
            <a:ext cx="6838950" cy="45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g-BG" sz="4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bg-BG" sz="4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bg-BG" sz="4400" b="1" smtClean="0">
                <a:solidFill>
                  <a:schemeClr val="tx2"/>
                </a:solidFill>
              </a:rPr>
              <a:t>		Благодаря </a:t>
            </a:r>
            <a:r>
              <a:rPr lang="bg-BG" sz="4400" b="1" dirty="0" smtClean="0">
                <a:solidFill>
                  <a:schemeClr val="tx2"/>
                </a:solidFill>
              </a:rPr>
              <a:t>за вниманието</a:t>
            </a:r>
          </a:p>
          <a:p>
            <a:pPr>
              <a:buNone/>
            </a:pP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chemeClr val="tx2"/>
                </a:solidFill>
              </a:rPr>
              <a:t>Цел на договор №1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Оптимизиране </a:t>
            </a:r>
            <a:r>
              <a:rPr lang="bg-BG" dirty="0"/>
              <a:t>и увеличаване на обема на обществени пътнически железопътни превозни </a:t>
            </a:r>
            <a:r>
              <a:rPr lang="bg-BG" dirty="0" smtClean="0"/>
              <a:t>услуги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bg-BG" dirty="0"/>
              <a:t>П</a:t>
            </a:r>
            <a:r>
              <a:rPr lang="bg-BG" dirty="0" smtClean="0"/>
              <a:t>одобряване </a:t>
            </a:r>
            <a:r>
              <a:rPr lang="bg-BG" dirty="0"/>
              <a:t>на качеството и обхвата на предоставяните </a:t>
            </a:r>
            <a:r>
              <a:rPr lang="bg-BG" dirty="0" smtClean="0"/>
              <a:t>услуги</a:t>
            </a:r>
            <a:r>
              <a:rPr lang="en-US" dirty="0" smtClean="0"/>
              <a:t>.</a:t>
            </a:r>
            <a:endParaRPr lang="bg-BG" dirty="0" smtClean="0"/>
          </a:p>
          <a:p>
            <a:r>
              <a:rPr lang="bg-BG" dirty="0" smtClean="0"/>
              <a:t> Създаване </a:t>
            </a:r>
            <a:r>
              <a:rPr lang="bg-BG" dirty="0"/>
              <a:t>на условия за изготвяне на инвестиционна програма и оптимизиране на дейността  на железопътния превозвач „БДЖ-Пътнически превози” ЕООД, с оглед повишаване на неговата конкурентоспособност</a:t>
            </a:r>
            <a:r>
              <a:rPr lang="bg-BG" dirty="0" smtClean="0"/>
              <a:t>.</a:t>
            </a:r>
            <a:endParaRPr lang="en-US" dirty="0" smtClean="0"/>
          </a:p>
          <a:p>
            <a:pPr lvl="0"/>
            <a:r>
              <a:rPr lang="bg-BG" dirty="0" smtClean="0"/>
              <a:t>Идентифициране  на проектни идеи за „БДЖ-Пътнически превози” ЕООД, в качеството му на потенциален бенефициент на програмата за следващия програмен период 2014-2020 г.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tx2"/>
                </a:solidFill>
              </a:rPr>
              <a:t>Цел на договор №2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bg-BG" sz="2800" b="1" dirty="0" smtClean="0"/>
              <a:t>1.Подобряване на дейностите по поддръжката на железопътната инфраструктура и процедурите на действие на железопътното движение</a:t>
            </a:r>
            <a:r>
              <a:rPr lang="bg-BG" sz="2800" dirty="0" smtClean="0"/>
              <a:t> чрез анализ на</a:t>
            </a:r>
            <a:r>
              <a:rPr lang="en-US" sz="2800" dirty="0" smtClean="0"/>
              <a:t>:</a:t>
            </a:r>
          </a:p>
          <a:p>
            <a:r>
              <a:rPr lang="bg-BG" sz="2800" dirty="0" smtClean="0"/>
              <a:t> </a:t>
            </a:r>
            <a:r>
              <a:rPr lang="bg-BG" sz="2600" dirty="0" smtClean="0"/>
              <a:t>съществуващите съоръжения, </a:t>
            </a:r>
            <a:endParaRPr lang="en-US" sz="2600" dirty="0" smtClean="0"/>
          </a:p>
          <a:p>
            <a:r>
              <a:rPr lang="bg-BG" sz="2600" dirty="0" smtClean="0"/>
              <a:t>персонал,</a:t>
            </a:r>
            <a:endParaRPr lang="en-US" sz="2600" dirty="0" smtClean="0"/>
          </a:p>
          <a:p>
            <a:r>
              <a:rPr lang="bg-BG" sz="2600" dirty="0" smtClean="0"/>
              <a:t> организация и правила на работа </a:t>
            </a:r>
            <a:endParaRPr lang="en-US" sz="2600" dirty="0" smtClean="0"/>
          </a:p>
          <a:p>
            <a:r>
              <a:rPr lang="bg-BG" sz="2600" dirty="0" smtClean="0"/>
              <a:t> чрез предлагането на нов подход, основан на най-добрите практики по света.</a:t>
            </a:r>
          </a:p>
          <a:p>
            <a:pPr algn="just">
              <a:buNone/>
            </a:pPr>
            <a:r>
              <a:rPr lang="bg-BG" sz="2800" b="1" dirty="0" smtClean="0"/>
              <a:t>    2.Решение за реализацията на една обединена система за управление на движението и енергоразпределението от ДП „НКЖИ”.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lvl="0" algn="l" fontAlgn="base" hangingPunct="0"/>
            <a:r>
              <a:rPr lang="bg-BG" sz="3200" b="1" dirty="0" smtClean="0">
                <a:solidFill>
                  <a:schemeClr val="tx2"/>
                </a:solidFill>
              </a:rPr>
              <a:t/>
            </a:r>
            <a:br>
              <a:rPr lang="bg-BG" sz="3200" b="1" dirty="0" smtClean="0">
                <a:solidFill>
                  <a:schemeClr val="tx2"/>
                </a:solidFill>
              </a:rPr>
            </a:br>
            <a:r>
              <a:rPr lang="bg-BG" sz="3200" b="1" dirty="0" smtClean="0">
                <a:solidFill>
                  <a:schemeClr val="tx2"/>
                </a:solidFill>
              </a:rPr>
              <a:t>Анализ на железопътната инфраструктура</a:t>
            </a:r>
            <a:br>
              <a:rPr lang="bg-BG" sz="3200" b="1" dirty="0" smtClean="0">
                <a:solidFill>
                  <a:schemeClr val="tx2"/>
                </a:solidFill>
              </a:rPr>
            </a:br>
            <a:r>
              <a:rPr lang="bg-BG" sz="3200" b="1" dirty="0" smtClean="0">
                <a:solidFill>
                  <a:schemeClr val="tx2"/>
                </a:solidFill>
              </a:rPr>
              <a:t/>
            </a:r>
            <a:br>
              <a:rPr lang="bg-BG" sz="3200" b="1" dirty="0" smtClean="0">
                <a:solidFill>
                  <a:schemeClr val="tx2"/>
                </a:solidFill>
              </a:rPr>
            </a:br>
            <a:r>
              <a:rPr lang="bg-BG" sz="3200" b="1" dirty="0" smtClean="0">
                <a:solidFill>
                  <a:schemeClr val="tx2"/>
                </a:solidFill>
              </a:rPr>
              <a:t>Анализ на качеството и обхвата на пътническите железопътни превозни услуги, предлагани на територията на България</a:t>
            </a:r>
            <a:br>
              <a:rPr lang="bg-BG" sz="3200" b="1" dirty="0" smtClean="0">
                <a:solidFill>
                  <a:schemeClr val="tx2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/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bg-BG" sz="2000" b="1" dirty="0" smtClean="0"/>
              <a:t>Обща дължина на жп линиите в края на годината, от тях електрифицирани (км).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 descr="C:\Users\bistra.dimitrova\Desktop\graphs_ppt_bdj\Pictur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79053"/>
            <a:ext cx="8034337" cy="4088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918952" y="4980057"/>
            <a:ext cx="5610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Среднопретеглена скорост на движение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 техническо състояние на железния път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bistra.dimitrova\Desktop\graphs_ppt_bdj\Pictur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1143000"/>
            <a:ext cx="6619875" cy="378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bg-BG" dirty="0" smtClean="0"/>
              <a:t>Ниски средни технически и участъкови скорости по железопътната инфраструктура;</a:t>
            </a:r>
            <a:endParaRPr lang="en-US" dirty="0" smtClean="0"/>
          </a:p>
          <a:p>
            <a:pPr lvl="0"/>
            <a:r>
              <a:rPr lang="bg-BG" dirty="0" smtClean="0"/>
              <a:t>Липсва модерна система за управление на влаковото движение - ERTMS;</a:t>
            </a:r>
            <a:endParaRPr lang="en-US" dirty="0" smtClean="0"/>
          </a:p>
          <a:p>
            <a:pPr lvl="0"/>
            <a:r>
              <a:rPr lang="bg-BG" dirty="0" smtClean="0"/>
              <a:t>Не функционира комплексната система за автоматизирано движение на влаковете (КСАУДВ) и диспечерската система в участъка София - Карлово;</a:t>
            </a:r>
            <a:endParaRPr lang="en-US" dirty="0" smtClean="0"/>
          </a:p>
          <a:p>
            <a:pPr lvl="0"/>
            <a:r>
              <a:rPr lang="bg-BG" dirty="0" smtClean="0"/>
              <a:t>Инсталираната система за автоматична локомотивна сигнализация – ЕTCS-L1, по протежение на железопътната линия София - Пловдив - Бургас (440 км) е, от началните версии и подлежи на обновяване, за да отговори на изискванията на директивите на ЕС. Липсва модула TML.</a:t>
            </a:r>
            <a:endParaRPr lang="en-US" dirty="0" smtClean="0"/>
          </a:p>
          <a:p>
            <a:pPr lvl="0"/>
            <a:r>
              <a:rPr lang="bg-BG" dirty="0" smtClean="0"/>
              <a:t>Необходимо е извършването на рехабилитация или модернизация на железния път или цялостно преструктуриране на железопътната инфраструктура.</a:t>
            </a:r>
            <a:endParaRPr lang="en-US" dirty="0" smtClean="0"/>
          </a:p>
          <a:p>
            <a:pPr lvl="0"/>
            <a:r>
              <a:rPr lang="bg-BG" dirty="0" smtClean="0"/>
              <a:t>Липсва софтуерна система за управление и планиране на активите и поддръжката на инфраструктурата.</a:t>
            </a:r>
            <a:endParaRPr lang="en-US" dirty="0" smtClean="0"/>
          </a:p>
          <a:p>
            <a:pPr lvl="0"/>
            <a:r>
              <a:rPr lang="bg-BG" dirty="0" smtClean="0"/>
              <a:t>Липсва стратегия за система, контролираща и осигуряваща информация за състоянието на подвижния влаков състав и водеща към намаляване на причините за дерайлирането на влакове и запалването на вагони от загрети спирачки.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978</Words>
  <Application>Microsoft Office PowerPoint</Application>
  <PresentationFormat>On-screen Show (4:3)</PresentationFormat>
  <Paragraphs>179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ПРЕСТРУКТУРИРАНЕ НА ЖЕЛЕЗОПЪТНИЯ СЕКТОР В РЕПУБЛИКА БЪЛГАРИЯ  </vt:lpstr>
      <vt:lpstr>Договор №Д-53/05.09.2012г.  „ОЦЕНКА НА ПАЗАРНОТО ТЪРСЕНЕ НА ЖЕЛЕЗОПЪТНИТЕ ТРАНСПОРТНИ ПЪТНИЧЕСКИ УСЛУГИ В РЕПУБЛИКА БЪЛГАРИЯ И ИЗГОТВЯНЕ НА МЕРКИ ЗА ОПТИМИЗИРАНЕТО ИМ”     Договор №Д-55/05.09.2012г.   „Реинженеринг на поддържането на железния път, контрола на движението и разпределението на електрическа енергия, извършвани от Национална компания „Железопътна инфраструктура”  </vt:lpstr>
      <vt:lpstr>Договор №Д-54/05.09.2012г.  „Планиране на човешките ресурси в Национална компания „Железопътна инфраструктура” и в „Холдинг Български държавни железници” ЕАД. Техническа помощ и обучение за подобряване на  мениджмънта”</vt:lpstr>
      <vt:lpstr>Цел на договор №1 </vt:lpstr>
      <vt:lpstr>Цел на договор №2 </vt:lpstr>
      <vt:lpstr> Анализ на железопътната инфраструктура  Анализ на качеството и обхвата на пътническите железопътни превозни услуги, предлагани на територията на България     </vt:lpstr>
      <vt:lpstr>Обща дължина на жп линиите в края на годината, от тях електрифицирани (км). </vt:lpstr>
      <vt:lpstr>Slide 8</vt:lpstr>
      <vt:lpstr>Slide 9</vt:lpstr>
      <vt:lpstr>Гари и спирки </vt:lpstr>
      <vt:lpstr>Подвижен състав </vt:lpstr>
      <vt:lpstr>Slide 12</vt:lpstr>
      <vt:lpstr>Slide 13</vt:lpstr>
      <vt:lpstr>Slide 14</vt:lpstr>
      <vt:lpstr>Slide 15</vt:lpstr>
      <vt:lpstr>Slide 16</vt:lpstr>
      <vt:lpstr>Неравномерност на превозите по месеци </vt:lpstr>
      <vt:lpstr>Пътувания по тарифни условия и групи пътници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Идентификация на търговски изпълними пътнически превозни услуги Средна рентабилност по категории влакове  </vt:lpstr>
      <vt:lpstr>Slide 34</vt:lpstr>
      <vt:lpstr>Брой влакове по категории, които е препоръчително при съществуващите условия да се заменят с алтернативен транспорт  </vt:lpstr>
      <vt:lpstr>Брой влакове по категории, които е препоръчително да се включат в ДОУ </vt:lpstr>
      <vt:lpstr>Slide 37</vt:lpstr>
      <vt:lpstr>Slide 38</vt:lpstr>
      <vt:lpstr>Slide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Nelly Stoytcheva</dc:creator>
  <cp:lastModifiedBy>bistra.dimitrova</cp:lastModifiedBy>
  <cp:revision>61</cp:revision>
  <dcterms:created xsi:type="dcterms:W3CDTF">2012-09-13T12:04:53Z</dcterms:created>
  <dcterms:modified xsi:type="dcterms:W3CDTF">2013-04-30T13:03:51Z</dcterms:modified>
</cp:coreProperties>
</file>